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5.xml" ContentType="application/vnd.openxmlformats-officedocument.presentationml.notesSlide+xml"/>
  <Override PartName="/ppt/ink/ink12.xml" ContentType="application/inkml+xml"/>
  <Override PartName="/ppt/ink/ink1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8.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notesSlides/notesSlide9.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0.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2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Lst>
  <p:sldSz cx="14630400" cy="8229600"/>
  <p:notesSz cx="8229600" cy="14630400"/>
  <p:embeddedFontLst>
    <p:embeddedFont>
      <p:font typeface="Garamond" panose="02020404030301010803" pitchFamily="18" charset="0"/>
      <p:regular r:id="rId16"/>
      <p:bold r:id="rId17"/>
      <p:italic r:id="rId18"/>
    </p:embeddedFont>
    <p:embeddedFont>
      <p:font typeface="Palatino Linotype" panose="02040502050505030304" pitchFamily="18" charset="0"/>
      <p:regular r:id="rId19"/>
      <p:bold r:id="rId20"/>
      <p:italic r:id="rId21"/>
      <p:boldItalic r:id="rId22"/>
    </p:embeddedFont>
    <p:embeddedFont>
      <p:font typeface="Perpetua" panose="02020502060401020303" pitchFamily="18" charset="0"/>
      <p:regular r:id="rId23"/>
      <p:bold r:id="rId24"/>
      <p:italic r:id="rId25"/>
      <p:boldItalic r:id="rId26"/>
    </p:embeddedFont>
    <p:embeddedFont>
      <p:font typeface="Red Hat Text" panose="020B0604020202020204" charset="0"/>
      <p:regular r:id="rId27"/>
    </p:embeddedFont>
    <p:embeddedFont>
      <p:font typeface="Roboto Bold" panose="02000000000000000000" pitchFamily="2" charset="0"/>
      <p:bold r:id="rId28"/>
    </p:embeddedFont>
    <p:embeddedFont>
      <p:font typeface="Roboto Light" panose="02000000000000000000" pitchFamily="2" charset="0"/>
      <p:regular r:id="rId29"/>
      <p:italic r:id="rId30"/>
    </p:embeddedFont>
    <p:embeddedFont>
      <p:font typeface="Roboto Medium" panose="02000000000000000000" pitchFamily="2" charset="0"/>
      <p:regular r:id="rId31"/>
      <p: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7" autoAdjust="0"/>
    <p:restoredTop sz="94610"/>
  </p:normalViewPr>
  <p:slideViewPr>
    <p:cSldViewPr snapToGrid="0" snapToObjects="1">
      <p:cViewPr varScale="1">
        <p:scale>
          <a:sx n="69" d="100"/>
          <a:sy n="69" d="100"/>
        </p:scale>
        <p:origin x="41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1:29.118"/>
    </inkml:context>
    <inkml:brush xml:id="br0">
      <inkml:brushProperty name="width" value="0.35" units="cm"/>
      <inkml:brushProperty name="height" value="0.35" units="cm"/>
      <inkml:brushProperty name="color" value="#FFFFFF"/>
    </inkml:brush>
  </inkml:definitions>
  <inkml:trace contextRef="#ctx0" brushRef="#br0">2635 1 24575,'2'108'0,"-4"127"0,2-230 0,-1 1 0,1-1 0,-1 1 0,0-1 0,0 0 0,0 1 0,-1-1 0,0 0 0,0 0 0,0 0 0,-1 0 0,1 0 0,-1-1 0,-1 1 0,1-1 0,0 0 0,-1 0 0,0 0 0,0 0 0,0-1 0,0 0 0,-1 1 0,1-1 0,-1-1 0,0 1 0,0-1 0,0 0 0,0 0 0,0 0 0,0-1 0,-1 0 0,1 0 0,-10 1 0,-21 0 0,0-2 0,-1-1 0,-69-12 0,-105-35 0,183 41 0,-168-47 0,-63-16 0,199 57 0,0 3 0,-86-4 0,72 14 0,45 1 0,0-1 0,0-1 0,0-2 0,0-1 0,-32-8 0,10-5 0,-7-2 0,-91-17 0,95 25 0,26 5 0,-43-3 0,-116-7 0,-93-2 0,100 20-1365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8:55.441"/>
    </inkml:context>
    <inkml:brush xml:id="br0">
      <inkml:brushProperty name="width" value="0.35" units="cm"/>
      <inkml:brushProperty name="height" value="0.35" units="cm"/>
    </inkml:brush>
  </inkml:definitions>
  <inkml:trace contextRef="#ctx0" brushRef="#br0">0 1 24575,'59'2'0,"0"2"0,81 18 0,109 38 0,-137-28 0,76 18 0,-153-43 0,0-1 0,1-2 0,53-1 0,921-9 0,-616 8 0,-468-3 0,15-1 0,0 3 0,-87 13 0,93-6 0,28-4 0,-1 0 0,2 1 0,-1 2 0,-37 14 0,-143 64 0,167-70 0,-26 3 0,52-15 0,0 0 0,-1 0 0,2 1 0,-1 0 0,-19 11 0,17-5 0,-1-1 0,0-1 0,0-1 0,-1 0 0,1-1 0,-2 0 0,1-2 0,0 1 0,-1-2 0,0-1 0,-28 2 0,-148 10 0,-11 0 0,-378-15-1365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9:00.526"/>
    </inkml:context>
    <inkml:brush xml:id="br0">
      <inkml:brushProperty name="width" value="0.35" units="cm"/>
      <inkml:brushProperty name="height" value="0.35" units="cm"/>
    </inkml:brush>
  </inkml:definitions>
  <inkml:trace contextRef="#ctx0" brushRef="#br0">1 1 24575,'991'0'-1365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1:54.711"/>
    </inkml:context>
    <inkml:brush xml:id="br0">
      <inkml:brushProperty name="width" value="0.35" units="cm"/>
      <inkml:brushProperty name="height" value="0.35" units="cm"/>
      <inkml:brushProperty name="color" value="#FFFFFF"/>
    </inkml:brush>
  </inkml:definitions>
  <inkml:trace contextRef="#ctx0" brushRef="#br0">132 537 24575,'111'1'0,"128"-3"0,-201-3 0,-1-1 0,48-14 0,-50 10 0,1 2 0,61-6 0,278 12 0,-181 5 0,2494-3 0,-2685 0 0,0 0 0,0 0 0,0 0 0,0 0 0,0-1 0,-1 1 0,1-1 0,0 0 0,0 1 0,0-1 0,-1 0 0,1-1 0,0 1 0,-1 0 0,5-4 0,-5 2 0,0 0 0,0 0 0,0 0 0,0 0 0,-1 0 0,1-1 0,-1 1 0,0 0 0,0-1 0,0 1 0,0-1 0,0-4 0,-1 6 0,0-1 0,1 1 0,-1 0 0,1-1 0,0 1 0,0-1 0,0 1 0,0 0 0,0-1 0,0 1 0,0 0 0,1 0 0,-1 0 0,1 0 0,0 0 0,0 0 0,-1 1 0,1-1 0,0 1 0,0-1 0,1 1 0,-1 0 0,0-1 0,0 1 0,1 0 0,2 0 0,-2 0 0,1 1 0,-1 0 0,1 0 0,-1 0 0,1 0 0,-1 1 0,0 0 0,1-1 0,-1 1 0,0 0 0,1 1 0,-1-1 0,0 1 0,0-1 0,0 1 0,0 0 0,0 0 0,4 4 0,7 9 0,-11-12 0,-1 0 0,1-1 0,-1 1 0,1 0 0,0-1 0,0 1 0,0-1 0,0 0 0,1 0 0,-1 0 0,0-1 0,6 3 0,-8-5 0,0 1 0,0 0 0,0-1 0,0 1 0,0 0 0,0-1 0,-1 0 0,1 1 0,0-1 0,0 1 0,-1-1 0,1 0 0,0 1 0,-1-1 0,1 0 0,0 0 0,-1 0 0,1 1 0,-1-1 0,0 0 0,1 0 0,-1 0 0,0 0 0,1 0 0,-1 0 0,0 0 0,0 0 0,0 0 0,0 0 0,0 0 0,0-1 0,1-39 0,-1 36 0,0-62 0,-6-152 0,6 216 0,0 0 0,-1 0 0,1 0 0,-1 0 0,0-1 0,0 1 0,0 0 0,-1 1 0,1-1 0,-1 0 0,1 0 0,-1 1 0,0-1 0,0 1 0,0-1 0,0 1 0,-1 0 0,1 0 0,-1 0 0,1 0 0,-1 0 0,0 0 0,1 1 0,-1 0 0,0-1 0,0 1 0,0 0 0,0 0 0,0 1 0,-5-2 0,-10 0 0,1 1 0,-1 0 0,1 1 0,-27 4 0,8-1 0,-646 2 0,381-7 0,-2101 2 0,2372 1 0,1 2 0,-38 8 0,35-4 0,-52 2 0,-82-11 0,-69 4 0,231-1 0,1-1 0,0 1 0,0 0 0,0 0 0,0 0 0,0 0 0,0 1 0,0-1 0,0 1 0,1 0 0,-1 0 0,1 0 0,-1 0 0,1 0 0,0 0 0,0 1 0,0-1 0,0 1 0,0-1 0,0 1 0,1 0 0,-1 0 0,1 0 0,0 0 0,0 0 0,0 0 0,0 0 0,0 0 0,1 0 0,-1 4 0,-1 13 0,0 0 0,2 0 0,2 36 0,0-29 0,-1 62 0,3 44 0,-3-130 0,-1 0 0,1 0 0,-1 0 0,1 0 0,0 0 0,0 0 0,1 0 0,-1 0 0,1-1 0,-1 1 0,1 0 0,0-1 0,0 1 0,0-1 0,0 0 0,0 1 0,1-1 0,-1 0 0,1-1 0,-1 1 0,1 0 0,0-1 0,0 1 0,0-1 0,-1 0 0,1 0 0,0 0 0,0 0 0,1-1 0,3 1 0,11 1 0,1 0 0,0-2 0,0 0 0,20-3 0,-6 0 0,16 2 0,57-5 0,-93 4 0,0-1 0,0 0 0,-1 0 0,1-2 0,-1 1 0,15-9 0,108-51 0,-33 17 0,-74 35 0,0 2 0,1 0 0,40-6 0,48-17 0,-98 27 0,1 2 0,-1 0 0,1 1 0,23-1 0,-199 4 0,-86 3 0,229-2 0,1 1 0,-1 0 0,0 1 0,1 0 0,0 1 0,0 0 0,-19 10 0,7 1 0,0 0 0,-30 26 0,38-30 0,-1-1 0,-1-1 0,0 0 0,0-1 0,-1-1 0,0-1 0,-35 7 0,-24 9 0,39-11 0,25-7 0,22-7 0,106-30 0,1 5 0,2 5 0,160-10 0,142 29 0,-217 6 0,1099-2 0,-1268 2 0,65 12 0,12 1 0,34 0 0,-87-7 0,64 1 0,339-10 0,-451 1-273,1 0 0,-1 1 0,0 0 0,10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0:17.530"/>
    </inkml:context>
    <inkml:brush xml:id="br0">
      <inkml:brushProperty name="width" value="0.35" units="cm"/>
      <inkml:brushProperty name="height" value="0.35" units="cm"/>
    </inkml:brush>
  </inkml:definitions>
  <inkml:trace contextRef="#ctx0" brushRef="#br0">1397 249 24575,'102'-4'0,"122"-22"0,-20 1 0,222-40 0,-211 26 0,-33 5 0,-91 15 0,1 4 0,176-7 0,1400 26 0,-901-6 0,-674 0 0,104 5 0,-187-2 0,0 0 0,0 1 0,0 0 0,0 0 0,-1 1 0,1 1 0,-1 0 0,0 0 0,1 1 0,-2 0 0,1 0 0,-1 1 0,0 0 0,0 0 0,0 1 0,-1 0 0,7 9 0,22 23 0,-14-15 0,0 0 0,-2 1 0,21 33 0,-36-48 0,0 1 0,-1 0 0,0 0 0,0 0 0,-1 0 0,-1 1 0,0-1 0,0 16 0,-3 97 0,-2-64 0,3 10 0,-2 50 0,1-115 0,0 1 0,0-1 0,0 0 0,-1 1 0,0-1 0,0 0 0,0 0 0,0 0 0,-1 0 0,0-1 0,0 1 0,0-1 0,-5 6 0,-5 2 0,0 0 0,-26 18 0,13-11 0,10-9 0,0 0 0,-1-2 0,0 0 0,-33 11 0,-2 0 0,37-13 0,0-1 0,0-1 0,0 0 0,-1-1 0,-25 1 0,-82-4 0,68-1 0,-554-1 0,584 1 0,-1-1 0,1-1 0,1-2 0,-47-13 0,-91-44 0,143 54 0,-9-2 0,-1 1 0,-32-5 0,3 1 0,-8-2 0,0 4 0,-119-7 0,-139 18 0,146 3 0,-23-4 0,-411 14 0,98 7 0,486-19 0,1 2 0,-40 8 0,-31 3 0,73-11 0,1 2 0,-1 0 0,1 2 0,0 0 0,1 2 0,-34 17 0,22-10 0,-60 19 0,34-21 0,-1-2 0,-1-3 0,1-3 0,-109-3 0,203-4 0,1-1 0,-1-2 0,35-8 0,53-17 0,126-13 0,94-22 0,-311 56 0,556-174 0,-547 168 0,0 1 0,1 2 0,74-12 0,-93 18 0,-20 5 0,0 0 0,0-1 0,0 1 0,0 0 0,0 0 0,0 0 0,1-1 0,-1 1 0,0 0 0,0 0 0,0-1 0,0 1 0,0 0 0,0 0 0,0 0 0,0-1 0,0 1 0,0 0 0,0 0 0,0-1 0,0 1 0,0 0 0,0 0 0,0-1 0,0 1 0,0 0 0,0 0 0,-1 0 0,1-1 0,0 1 0,0 0 0,0 0 0,0 0 0,0-1 0,-1 1 0,1 0 0,0 0 0,0 0 0,-1-1 0,-3-2 0,0 0 0,-1 1 0,1-1 0,-1 1 0,0 0 0,-6-2 0,-292-82 38,-13 21-212,307 63 161,-478-77-769,65 11 696,215 37 61,-276-7 0,-209 36 477,556 4-112,135-2-319,-37-2 209,24-3-207,14 5-23,0-1 0,0 1 0,0 0 0,0-1 0,0 1 0,0 0 0,0-1 0,0 1 0,0-1 0,0 1 0,0 0 0,0-1 0,0 1 1,0 0-1,0-1 0,1 1 0,-1 0 0,0-1 0,0 1 0,0 0 0,1-1 0,-1 1 0,0 0 0,0 0 0,1-1 0,-1 1 0,0 0 0,0 0 0,1-1 0,-1 1 0,0 0 0,1 0 0,-1 0 0,0 0 0,1 0 0,0-1 0,9-4 0,0-1 0,0 1 0,1 1 0,0 0 0,20-5 0,63-7 0,-73 13 0,63-8 0,117-2 0,-160 14 0,0 1 0,0 2 0,-1 2 0,1 2 0,38 12 0,172 73 0,76 22 0,-45-49 0,55 16 0,218 57 0,-271-106 0,-68-11 0,-111-8 0,163 28 0,-177-27 0,27 6 0,-147-20 0,2 1 0,-714-33 0,372 10 0,-729 8 0,752 14 0,327 0 0,1 1 0,0 1 0,0 1 0,0 0 0,-28 12 0,22-8 0,-37 8 0,61-16 0,0 0 0,0 0 0,0 0 0,0 0 0,0 0 0,0-1 0,0 1 0,0 0 0,0 0 0,0 0 0,0 0 0,0 0 0,-1 0 0,1 0 0,0 0 0,0 0 0,0 0 0,0 0 0,0 0 0,0-1 0,0 1 0,0 0 0,0 0 0,0 0 0,0 0 0,0 0 0,0 0 0,0 0 0,0 0 0,-1 0 0,1 0 0,0 0 0,0 0 0,0 0 0,0 0 0,0 0 0,0 0 0,0 0 0,0 0 0,0 0 0,0 0 0,0 0 0,-1 0 0,15-8 0,27-10 0,21 1 12,1 3 0,93-10 0,137 2-151,-263 21 99,1349-14-604,-833 19 548,-348-3 290,258-3 495,-334-5-689,213-40 0,113-55 0,-317 70 0,-63 16 0,171-49 0,-238 65 0,-1 0 0,1 0 0,0 0 0,-1 0 0,1 0 0,0 0 0,-1 0 0,1-1 0,-1 1 0,1 0 0,0 0 0,-1-1 0,1 1 0,-1 0 0,1-1 0,-1 1 0,1-1 0,-1 1 0,1 0 0,-1-1 0,0 1 0,1-1 0,-1 1 0,0-1 0,1 1 0,-1-1 0,1 0 0,-20-7 0,-42-2 0,-1 2 0,1 3 0,-83 5 0,65 0 0,53-1-1,-1250 8-899,1146-2 900,0 5 0,1 5 0,-182 47 0,163-21 187,-206 55 527,287-80-714,-1-4 0,0-2 0,-1-3 0,0-4 0,-70-4 0,133 0 0,-1 1 0,0-1 0,0-1 0,1 1 0,-1-1 0,1 0 0,-1-1 0,1 1 0,-10-7 0,13 7 0,1 1 0,0-1 0,0 0 0,0 1 0,0-1 0,1 0 0,-1 0 0,0-1 0,1 1 0,0 0 0,-1 0 0,1-1 0,0 1 0,0-1 0,0 1 0,1-1 0,-1 1 0,1-1 0,-1 0 0,1 1 0,0-1 0,0 0 0,0 1 0,0-1 0,0 0 0,1 1 0,0-5 0,1 0 0,1 0 0,0 0 0,0 0 0,0 0 0,1 1 0,0-1 0,0 1 0,0 0 0,1 0 0,0 0 0,0 1 0,1 0 0,-1 0 0,1 0 0,0 1 0,1 0 0,-1 0 0,12-5 0,10-3 0,1 1 0,0 1 0,36-7 0,-59 15 0,42-8 0,-1 3 0,80-4 0,100 11 0,-104 3 0,18 0 0,1 6 0,-1 6 0,0 6 0,209 60 0,-243-46 0,-21-7 0,98 19 0,-38-27 0,215 3 0,-357-23 0,247 13 0,89 2 0,441-15 0,-775 0 0,0 0 0,0-1 0,-1 1 0,1-1 0,0 0 0,-1 0 0,8-3 0,-11 3 0,0 0 0,1-1 0,-1 1 0,0 0 0,0-1 0,0 1 0,-1-1 0,1 0 0,0 0 0,-1 0 0,1 0 0,-1 0 0,0 0 0,1 0 0,-1 0 0,0-1 0,0 1 0,0 0 0,0-5 0,3-7 0,-2-1 0,0 0 0,0 0 0,-1 0 0,-1-1 0,-1 1 0,0 0 0,-1 0 0,-1 0 0,0 0 0,-1 1 0,0-1 0,-1 1 0,-9-18 0,1 7 0,-1 1 0,-1 0 0,-1 2 0,-1-1 0,0 2 0,-2 1 0,-21-19 0,35 34 0,0 1 0,1 0 0,-2 0 0,1 1 0,0 0 0,-1 0 0,1 0 0,-1 0 0,0 1 0,0 0 0,0 0 0,0 1 0,0-1 0,0 1 0,-1 1 0,1-1 0,0 1 0,0 0 0,-1 1 0,1-1 0,0 1 0,0 0 0,-1 1 0,1 0 0,0 0 0,1 0 0,-1 0 0,0 1 0,1 0 0,-1 0 0,1 1 0,0-1 0,0 1 0,0 1 0,1-1 0,-1 0 0,1 1 0,-5 7 0,-1 6 0,0 0 0,2 1 0,0-1 0,1 1 0,1 1 0,1-1 0,1 1 0,0 0 0,2 0 0,0 1 0,1-1 0,2 0 0,2 23 0,-3-37 0,0-1 0,1 0 0,0 0 0,-1 0 0,2 0 0,-1-1 0,1 1 0,0 0 0,0 0 0,0-1 0,0 1 0,1-1 0,0 0 0,0 0 0,0 0 0,0 0 0,1 0 0,-1-1 0,1 1 0,0-1 0,0 0 0,0 0 0,1-1 0,-1 1 0,1-1 0,-1 0 0,1 0 0,0 0 0,0-1 0,0 0 0,0 0 0,0 0 0,0 0 0,0-1 0,7 0 0,160-3 258,-73-1-1881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9:19.563"/>
    </inkml:context>
    <inkml:brush xml:id="br0">
      <inkml:brushProperty name="width" value="0.35" units="cm"/>
      <inkml:brushProperty name="height" value="0.35" units="cm"/>
      <inkml:brushProperty name="color" value="#FFFFFF"/>
    </inkml:brush>
  </inkml:definitions>
  <inkml:trace contextRef="#ctx0" brushRef="#br0">4253 533 24575,'-529'0'0,"509"1"0,0 2 0,1 0 0,0 1 0,0 1 0,-29 11 0,28-9 0,-1 0 0,0-2 0,-1 0 0,-26 2 0,4-4 0,0 2 0,0 2 0,0 2 0,1 2 0,-67 26 0,92-31 0,-1-1 0,-27 5 0,29-7 0,0 1 0,0 1 0,-22 8 0,1 1 0,-1-1 0,0-2 0,-1-2 0,-70 7 0,9-9 0,-130-7 0,91-2 0,-1503 2 0,1612 1 0,-1 2 0,-33 8 0,30-4 0,-55 2 0,72-8 0,-180-3 0,194 1 0,0 1 0,0-1 0,0 0 0,0 0 0,0 0 0,1 0 0,-1-1 0,0 1 0,0-1 0,1 0 0,-1-1 0,1 1 0,0 0 0,0-1 0,0 0 0,0 0 0,0 0 0,0 0 0,1 0 0,0 0 0,-1-1 0,1 1 0,0-1 0,1 0 0,-1 1 0,1-1 0,-1 0 0,1 0 0,-1-7 0,-1-11 0,1 0 0,0 1 0,2-1 0,3-31 0,-1 27 0,-2 12 0,0-1 0,2 1 0,0 0 0,0 1 0,1-1 0,1 0 0,0 1 0,1-1 0,1 1 0,0 1 0,12-20 0,-3 8 0,-1-1 0,0-1 0,9-28 0,-21 50 0,1-1 0,-1 1 0,1 0 0,-1 0 0,1 0 0,0 0 0,1 1 0,-1-1 0,1 1 0,-1 0 0,1 0 0,0 0 0,0 0 0,5-2 0,8-3 0,-1 1 0,28-8 0,16-7 0,-35 12 0,0 1 0,1 2 0,0 0 0,0 1 0,1 2 0,33-2 0,-54 6 0,66-13 0,-49 8 0,41-4 0,-52 8 0,0-1 0,0-1 0,0 0 0,-1-1 0,23-9 0,32-11 0,-8 15 0,0 3 0,1 2 0,106 7 0,-44 0 0,2512-3 0,-2602 2 0,0 2 0,1 1 0,-1 2 0,-1 0 0,37 15 0,-35-10 0,1-2 0,1-2 0,0-1 0,43 4 0,-68-11 0,0 1 0,-1 0 0,1 0 0,9 4 0,-17-5 0,0 0 0,0 0 0,0 1 0,-1-1 0,1 1 0,0-1 0,0 1 0,0-1 0,0 1 0,0-1 0,-1 1 0,1 0 0,0 0 0,0-1 0,-1 1 0,1 0 0,-1 0 0,2 1 0,-2-1 0,0 1 0,0-1 0,0 0 0,0 0 0,-1 0 0,1 0 0,0 0 0,0 0 0,-1 0 0,1 0 0,-1 0 0,1 0 0,-1 0 0,1 0 0,-1-1 0,0 1 0,1 0 0,-1 0 0,0 0 0,0-1 0,1 1 0,-1 0 0,-1 0 0,-13 10 0,-1-1 0,0 0 0,-1-1 0,1-1 0,-2 0 0,-34 9 0,1 2 0,35-14 0,0 0 0,-1-1 0,0-1 0,0 0 0,-22 0 0,-88-5 0,52 0 0,-1567 1 0,836 2 0,784 0 0,-1 2 0,1 1 0,0 0 0,-40 14 0,36-9 0,-2-2 0,-44 6 0,-24-9 0,58-3 0,-48 6 0,73-5 0,0 1 0,0 0 0,0 1 0,0 1 0,1 0 0,-1 0 0,-15 10 0,3 1 0,10-8 0,1 0 0,0 1 0,1 1 0,0 0 0,0 1 0,1 0 0,0 1 0,-16 22 0,11-8 0,-1-2 0,-39 44 0,50-61 0,-1 0 0,0 0 0,0-1 0,0 0 0,-1 0 0,0-1 0,0 0 0,0-1 0,-1 0 0,1 0 0,-1-1 0,-15 3 0,-79 4 0,90-10 0,0 0 0,0-1 0,0 0 0,0-1 0,-20-6 0,26 5 0,0 0 0,0-1 0,0 0 0,1 0 0,0-1 0,0 1 0,0-2 0,0 1 0,1-1 0,0 0 0,0 0 0,0-1 0,1 0 0,-5-8 0,-4-10 0,1 0 0,-18-53 0,24 61 0,2 0 0,0 0 0,1 0 0,1 0 0,-2-36 0,6-72 0,1 64 0,-2 58 0,-1-3 0,1 0 0,1 0 0,-1 0 0,1 0 0,3-11 0,-4 17 0,0-1 0,1 1 0,-1-1 0,0 1 0,0-1 0,1 1 0,-1-1 0,0 1 0,1-1 0,-1 1 0,1-1 0,-1 1 0,1 0 0,-1-1 0,1 1 0,-1 0 0,1-1 0,-1 1 0,1 0 0,-1 0 0,1-1 0,-1 1 0,1 0 0,0 0 0,1 0 0,0 0 0,-1 0 0,1 1 0,-1-1 0,1 1 0,-1-1 0,0 1 0,1 0 0,-1-1 0,1 1 0,-1 0 0,0 0 0,0 0 0,2 1 0,13 13 0,-1 1 0,-1 0 0,0 1 0,-1 1 0,16 28 0,9 12 0,3-4 0,-20-29 0,26 45 0,-40-56 0,-2 0 0,0 1 0,0 0 0,-1 1 0,-1-1 0,1 16 0,3 10 0,-2-12 0,-3-17 0,0 1 0,1-1 0,7 21 0,-8-30 0,-1 1 0,1-1 0,0 0 0,0 0 0,0 0 0,0 0 0,1 0 0,-1 0 0,1-1 0,0 1 0,0-1 0,0 1 0,0-1 0,0 0 0,0 0 0,7 2 0,2 0 0,1 0 0,-1-1 0,1-1 0,0 0 0,21 0 0,69-5 0,-42 0 0,418 1 0,-460 2 0,-1-2 0,0 0 0,1-1 0,-1-1 0,21-7 0,84-38 0,-86 32 0,2 1 0,53-13 0,-30 17 0,73-3 0,-70 10 0,64-15 0,-69 8 0,1 3 0,77-2 0,-113 9 0,1-2 0,-1 0 0,48-17 0,-45 13 0,2 0 0,37-5 0,-22 7 0,49-15 0,-53 10 0,67-7 0,46 9 0,73-8 0,-41-6 0,266 1 0,187 24 0,-619-3 0,0-2 0,0 0 0,0-1 0,-6 1 0</inkml:trace>
  <inkml:trace contextRef="#ctx0" brushRef="#br0" timeOffset="-155085.78">4594 616 24575,'-56'134'0,"50"-119"0,0 1 0,-1-1 0,-1 0 0,7-14 0</inkml:trace>
  <inkml:trace contextRef="#ctx0" brushRef="#br0" timeOffset="-155086.78">3623 812 24575,'-82'-75'0,"67"62"0,-1 0 0,-21-13 0,-21-18 0,16 13 0,43 31 0,-1 0 0,0 0 0,1 0 0,-1 0 0,0 0 0,1 0 0,-1-1 0,0 1 0,0 0 0,1 0 0,-1 0 0,0 0 0,0 0 0,1-1 0,-1 1 0,0 0 0,0 0 0,1 0 0,-1-1 0,0 1 0,0 0 0,0 0 0,1-1 0,-1 1 0,0 0 0,0 0 0,0-1 0,0 1 0,0 0 0,0-1 0,0 1 0,0 0 0,0-1 0,0 1 0,0 0 0,0-1 0,0 1 0,0 0 0,0 0 0,0-1 0,0 1 0,0 0 0,0-1 0,0 1 0,0 0 0,0 0 0,0-1 0,-1 1 0,1 0 0,0 0 0,0-1 0,0 1 0,-1 0 0,1 0 0,0-1 0,0 1 0,-1 0 0,1 0 0,0 0 0,0 0 0,-1-1 0,1 1 0,0 0 0,0 0 0,-1 0 0,1 0 0,0 0 0,-1 0 0,0 0 0,29-3 0,-26 3 0,337 0 0,-136 3 0,-194-3 29,0-1-204,0 1 1,0 1 0,-1-1 0,1 1 0,0 1-1,0 0 1,12 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0:30.039"/>
    </inkml:context>
    <inkml:brush xml:id="br0">
      <inkml:brushProperty name="width" value="0.35" units="cm"/>
      <inkml:brushProperty name="height" value="0.35" units="cm"/>
    </inkml:brush>
  </inkml:definitions>
  <inkml:trace contextRef="#ctx0" brushRef="#br0">1 317 24575,'115'6'0,"214"38"0,-263-33 0,128 23 0,200 30 0,3-33 0,74-33 0,-166 0 0,-624-14 0,201 7 0,-54-3 0,-436-15 0,464 29 0,-250-4 0,231-13 0,-34-1 0,188 16 0,-1 0 0,1-1 0,0-1 0,-13-2 0,21 4 0,0-1 0,0 1 0,0 0 0,0-1 0,0 1 0,1-1 0,-1 1 0,0-1 0,0 1 0,0-1 0,0 0 0,1 1 0,-1-1 0,0 0 0,0 0 0,1 1 0,-1-1 0,1 0 0,-1 0 0,0-1 0,1 0 0,0 1 0,0 0 0,1-1 0,-1 1 0,0 0 0,0-1 0,1 1 0,-1 0 0,1 0 0,-1-1 0,1 1 0,0 0 0,0 0 0,-1 0 0,1 0 0,0 0 0,0 0 0,0 0 0,0 0 0,0 0 0,1 0 0,7-6 0,1 0 0,-1 1 0,1 0 0,17-7 0,24-14 0,-4-6 0,2 3 0,1 1 0,54-21 0,-74 38 0,1 2 0,0 1 0,0 1 0,0 1 0,1 2 0,61-2 0,581 12 0,1025-5 0,-1681-1 0,0-1 0,0-1 0,-1-1 0,1 0 0,-1-2 0,32-13 0,-21 7 0,35-8 0,-18 10 0,1 3 0,86-4 0,97 13 0,-72 2 0,-80-5 0,105 4 0,-161-1 0,1 0 0,-1 2 0,1 1 0,-1 1 0,-1 0 0,25 12 0,-11-4 0,0-2 0,65 15 0,-73-22 0,-1 1 0,1 1 0,-1 2 0,-1 0 0,1 2 0,-2 0 0,26 17 0,-32-14 0,0-2 0,2 1 0,-1-2 0,2-1 0,-1 0 0,1-1 0,24 6 0,-34-12 0,21 6 0,2-2 0,-1-1 0,47 2 0,-72-8 0,1 0 0,0 1 0,0 0 0,-1 0 0,1 1 0,-1 0 0,1 0 0,13 6 0,-18-6 0,0 0 0,0 1 0,0-1 0,0 1 0,0-1 0,-1 1 0,1 0 0,-1 0 0,0 0 0,0 0 0,0 1 0,0-1 0,0 0 0,-1 1 0,0-1 0,1 1 0,-1 0 0,-1-1 0,1 1 0,0 6 0,1 51-1365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0:31.172"/>
    </inkml:context>
    <inkml:brush xml:id="br0">
      <inkml:brushProperty name="width" value="0.35" units="cm"/>
      <inkml:brushProperty name="height" value="0.35" units="cm"/>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1:03.460"/>
    </inkml:context>
    <inkml:brush xml:id="br0">
      <inkml:brushProperty name="width" value="0.35" units="cm"/>
      <inkml:brushProperty name="height" value="0.35" units="cm"/>
    </inkml:brush>
  </inkml:definitions>
  <inkml:trace contextRef="#ctx0" brushRef="#br0">780 870 24575,'3129'0'0</inkml:trace>
  <inkml:trace contextRef="#ctx0" brushRef="#br0" timeOffset="1">5674 819 24575,'1'-2'0,"0"-6"0,3-23 0,-2-1 0,-2 1 0,-4-45 0,0-4 0,4 55 0,-1-26 0,7-59 0,-6 108 0,0-1 0,1 1 0,-1 0 0,0-1 0,0 1 0,0 0 0,0-1 0,-1 1 0,1-1 0,0 1 0,-1 0 0,0 0 0,0-1 0,0 1 0,0 0 0,0 0 0,0 0 0,0 0 0,-1 0 0,-1-3 0,0 3 0,0 0 0,0 1 0,0-1 0,0 0 0,0 1 0,0 0 0,-1 0 0,1 0 0,0 0 0,-1 0 0,1 1 0,-1-1 0,-5 1 0,-198 2 0,68 2 0,-332-5 0,456 2 0,0 0 0,0 1 0,1 0 0,-1 1 0,-25 9 0,-67 35 0,11-4 0,49-26 0,-1-2 0,0-1 0,-1-3 0,-93 8 0,123-18 0,-24 2 0,40-3 0,1 0 0,0 1 0,0-1 0,0 1 0,-1 0 0,1-1 0,0 1 0,0 0 0,0 0 0,0 1 0,0-1 0,1 0 0,-1 1 0,-3 2 0,5-3 0,0-1 0,-1 1 0,1-1 0,0 1 0,0 0 0,-1-1 0,1 1 0,0 0 0,0-1 0,0 1 0,0 0 0,0-1 0,0 1 0,0 0 0,0-1 0,0 1 0,0 0 0,1-1 0,-1 1 0,0 0 0,0-1 0,1 1 0,-1 0 0,0-1 0,1 1 0,-1-1 0,0 1 0,1-1 0,-1 1 0,1-1 0,-1 1 0,1-1 0,-1 1 0,1-1 0,0 0 0,0 1 0,25 14 0,-25-14 0,17 5 0,0 0 0,0-1 0,0 0 0,1-2 0,0 0 0,23 0 0,31 5 0,-54-4 0,0 1 0,32 13 0,-35-11 0,1-1 0,0-1 0,34 6 0,30-6 0,102-6 0,-58-2 0,74-11 0,-42 1 0,268 9 0,-423 4 0,53-4 0,-53 4 0,-1-1 0,1 1 0,0-1 0,-1 1 0,1-1 0,-1 0 0,1 1 0,-1-1 0,1 0 0,-1 0 0,1 0 0,1-2 0,-3 3 0,0-1 0,1 0 0,-1 1 0,0-1 0,1 0 0,-1 0 0,0 1 0,0-1 0,0 0 0,0 0 0,0 1 0,1-1 0,-1 0 0,0 0 0,-1 1 0,1-1 0,0 0 0,0 1 0,0-1 0,0 0 0,-1 0 0,1 1 0,0-1 0,-1 0 0,1 1 0,0-1 0,-1 0 0,0 0 0,-5-5 0,0 0 0,0 1 0,0 0 0,0 0 0,-1 1 0,0 0 0,0 0 0,0 0 0,-1 1 0,-10-3 0,-10-7 0,-216-95 0,9 10 0,131 58 0,81 32 0,0 1 0,-38-6 0,45 11 0,0-1 0,0-1 0,0 0 0,0-1 0,1-1 0,0 0 0,0-1 0,-14-9 0,9 2 0,-6-4 0,-32-18 0,47 31 0,0 0 0,0 0 0,0 1 0,0 1 0,-1 0 0,-20-3 0,-55-3 0,-160-12 0,-91-11 0,-35-1 0,178 35 0,238 1 0,0 1 0,0 2 0,75 22 0,-81-19 0,-16-5 0,0-1 0,23 1 0,-31-4 0,0 1 0,0 0 0,0 1 0,-1 0 0,1 1 0,0 1 0,-1 0 0,14 6 0,-25-9 0,35 18 0,54 23 0,-85-40 0,1 0 0,0 1 0,-1 0 0,0 0 0,1 1 0,-1 0 0,-1 0 0,1 0 0,0 0 0,-1 0 0,0 1 0,0 0 0,-1 0 0,1 0 0,-1 1 0,0-1 0,4 12 0,-4-8 0,0 0 0,-1 0 0,0 1 0,0-1 0,-1 1 0,-1-1 0,0 1 0,0-1 0,0 1 0,-1-1 0,-3 12 0,2-16 0,1 0 0,-1 1 0,0-1 0,-1 0 0,0 0 0,1 0 0,-1-1 0,-1 1 0,1-1 0,-1 1 0,0-1 0,0 0 0,0 0 0,0-1 0,-1 0 0,1 1 0,-1-1 0,-10 4 0,-2 1 0,0-2 0,0 0 0,-1-1 0,-29 5 0,-55 3 0,-132 0 0,140-11 0,0 4 0,-117 23 0,68 4 0,-112 22 0,-11-16 0,-2-12 0,-438-10 0,682-22 0,24 5 0,-1 0 0,1 0 0,0-1 0,-1 1 0,1 0 0,-1-1 0,1 1 0,0 0 0,-1-1 0,1 1 0,0 0 0,-1-1 0,1 1 0,0-1 0,0 1 0,-1-1 0,1 1 0,0-1 0,0 1 0,0 0 0,0-1 0,0 1 0,0-1 0,-1 1 0,1-1 0,0 0 0,1-1 0,0-1 0,1 1 0,-1-1 0,0 1 0,1 0 0,-1 0 0,1-1 0,-1 1 0,1 0 0,0 1 0,0-1 0,0 0 0,0 0 0,0 1 0,3-2 0,28-17 0,1 1 0,1 2 0,1 1 0,69-20 0,-68 23 0,89-26 0,2 5 0,156-21 0,-240 46 0,0-2 0,61-23 0,20-6 0,21 6 0,2 6 0,1 7 0,187-2 0,-303 22 0,-10-1 0,0 2 0,34 4 0,-181-20 0,-252 2 0,301 13 0,-392 7 0,341 2 0,-213 41 0,-63 63 0,10 32 0,128-69 0,122-39 0,-31 4 0,-267 25 0,333-52 0,-17-2-1365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1:16.688"/>
    </inkml:context>
    <inkml:brush xml:id="br0">
      <inkml:brushProperty name="width" value="0.35" units="cm"/>
      <inkml:brushProperty name="height" value="0.35" units="cm"/>
    </inkml:brush>
  </inkml:definitions>
  <inkml:trace contextRef="#ctx0" brushRef="#br0">1 1 24575,'1427'0'0,"-1379"2"0,63 12 0,37 1 0,68-17 0,83 4 0,-268 3-1365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8:13.808"/>
    </inkml:context>
    <inkml:brush xml:id="br0">
      <inkml:brushProperty name="width" value="0.35" units="cm"/>
      <inkml:brushProperty name="height" value="0.35" units="cm"/>
      <inkml:brushProperty name="color" value="#FFFFFF"/>
    </inkml:brush>
  </inkml:definitions>
  <inkml:trace contextRef="#ctx0" brushRef="#br0">1 1 24575,'30'2'0,"-1"2"0,1 1 0,-1 2 0,0 1 0,33 13 0,-21-7 0,281 77 0,-264-78 0,1-4 0,0-2 0,99 0 0,528-11 0,-393 5 0,-249-3 0,1-3 0,86-19 0,-87 13 0,1 3 0,0 2 0,45-1 0,588 9 0,-649-4 0,1-1 0,39-9 0,-37 6 0,56-4 0,247 9 230,-156 3-1825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6:14.65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8:28.727"/>
    </inkml:context>
    <inkml:brush xml:id="br0">
      <inkml:brushProperty name="width" value="0.35" units="cm"/>
      <inkml:brushProperty name="height" value="0.35" units="cm"/>
      <inkml:brushProperty name="color" value="#FFFFFF"/>
    </inkml:brush>
  </inkml:definitions>
  <inkml:trace contextRef="#ctx0" brushRef="#br0">4282 228 24575,'1'-37'0,"0"19"0,0 0 0,-2 0 0,-4-34 0,4 48 0,1 0 0,-1 1 0,0-1 0,-1 0 0,1 1 0,-1-1 0,1 1 0,-1 0 0,0-1 0,0 1 0,-1 0 0,1 0 0,-1 0 0,1 1 0,-1-1 0,0 0 0,0 1 0,0 0 0,0 0 0,0 0 0,-1 0 0,1 0 0,-7-2 0,-15 0 0,0 0 0,0 1 0,0 2 0,0 0 0,0 2 0,-28 4 0,-25 0 0,-924-3 0,518-4 0,-1419 2 0,1889 1 0,1-1 0,-1 2 0,1 0 0,-1 1 0,1 0 0,0 1 0,0 0 0,1 1 0,-1 0 0,1 1 0,-16 11 0,8-6 0,0 0 0,-1-2 0,0 0 0,0-2 0,-1 0 0,0-1 0,0-1 0,-1-1 0,1-2 0,-1 0 0,0-1 0,-27-2 0,47 0 0,-1 0 0,0 1 0,1-1 0,-1-1 0,1 1 0,0 0 0,-1-1 0,1 0 0,-5-3 0,-9-4 0,17 9 0,0 0 0,-1-1 0,1 1 0,0 0 0,-1 0 0,1 0 0,0 0 0,0 0 0,-1 0 0,1 0 0,0 0 0,-1 0 0,1 0 0,0 0 0,-1 1 0,1-1 0,0 0 0,-1 0 0,1 0 0,0 0 0,0 0 0,-1 1 0,1-1 0,0 0 0,0 0 0,-1 0 0,1 1 0,0-1 0,0 0 0,0 0 0,-1 1 0,1-1 0,0 0 0,0 1 0,0-1 0,0 0 0,0 0 0,0 1 0,0-1 0,0 0 0,-1 1 0,1-1 0,0 0 0,0 1 0,0-1 0,0 0 0,0 1 0,1-1 0,-2 21 0,1-18 0,6 360 0,-6-357 0,0 1 0,0-1 0,1 0 0,0 1 0,0-1 0,0 0 0,1 0 0,2 7 0,-2-11 0,-1 0 0,0 1 0,1-1 0,0 0 0,-1 0 0,1 0 0,0 0 0,0 0 0,0 0 0,1-1 0,-1 1 0,0-1 0,1 1 0,-1-1 0,1 0 0,-1 0 0,1 0 0,-1 0 0,1 0 0,0-1 0,3 1 0,25 2 0,1-1 0,-1-2 0,42-4 0,10 0 0,1404 1 0,-750 6 0,756-3 0,-1476-2 41,-1 1-1,0-2 1,25-6 0,-1 0-1569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1:31.408"/>
    </inkml:context>
    <inkml:brush xml:id="br0">
      <inkml:brushProperty name="width" value="0.35" units="cm"/>
      <inkml:brushProperty name="height" value="0.35" units="cm"/>
    </inkml:brush>
  </inkml:definitions>
  <inkml:trace contextRef="#ctx0" brushRef="#br0">1 1057 24575,'35'-1'0,"-1"-2"0,65-14 0,-16 2 0,643-44 0,15 58 0,-350 4 0,1264-3 0,-1463-16 0,7 0 0,-190 16 0,10 0 0,0 0 0,0 0 0,-1-2 0,1-1 0,36-9 0,-14 0 0,2 1 0,-1 3 0,2 1 0,-1 2 0,0 2 0,56 4 0,518 1 0,-671 22 0,-120 25 0,-23 8 0,172-49 0,0-2 0,-1-1 0,0-1 0,0-1 0,0-1 0,0-1 0,-28-4 0,54 3 0,0 0 0,0 0 0,-1 1 0,1-1 0,0 0 0,0 0 0,0 0 0,0 0 0,-1 0 0,1 0 0,0 0 0,0 0 0,0 0 0,0 0 0,-1 0 0,1 0 0,0-1 0,0 1 0,0 0 0,0 0 0,0 0 0,-1 0 0,1 0 0,0 0 0,0 0 0,0 0 0,0 0 0,0 0 0,-1-1 0,1 1 0,0 0 0,0 0 0,0 0 0,0 0 0,0 0 0,0-1 0,0 1 0,0 0 0,0 0 0,0 0 0,0 0 0,0-1 0,0 1 0,-1 0 0,1 0 0,0 0 0,0 0 0,1-1 0,6-7 0,14-6 0,-9 8 0,0 0 0,0 1 0,1 0 0,-1 1 0,1 1 0,0 0 0,24-3 0,5 4 0,47 3 0,27-1 0,-104-3 0,0 0 0,0 0 0,0-1 0,0-1 0,-1 0 0,0-1 0,0 0 0,11-8 0,4-1 0,-13 8 0,0-1 0,0 0 0,-1-1 0,0 0 0,-1-1 0,12-12 0,-19 16 0,1-1 0,-1 1 0,1 0 0,-2-1 0,1 0 0,-1 0 0,0 0 0,0 0 0,-1-1 0,0 1 0,0-1 0,-1 1 0,1-13 0,-4-216 0,-1 82 0,4 100 0,-3-63 0,2 114 0,-1 0 0,1 1 0,-1-1 0,0 0 0,0 0 0,0 1 0,0-1 0,0 0 0,-1 1 0,1-1 0,-1 1 0,0-1 0,0 1 0,0 0 0,0 0 0,0 0 0,0 0 0,0 0 0,-1 0 0,1 1 0,0-1 0,-1 1 0,0 0 0,1 0 0,-1 0 0,0 0 0,0 0 0,1 0 0,-5 0 0,-9-1 0,0 0 0,0 1 0,0 1 0,-19 1 0,15 0 0,-422 4 0,411-3 0,0 1 0,-35 8 0,32-5 0,-52 4 0,-88-10 0,80-2 0,-138 15 0,-87 4 0,153-14 0,11 12 0,-34 1 0,-278-17 0,456 1 0,0-1 0,1 0 0,-1 0 0,1-1 0,-1 0 0,1-1 0,0 0 0,0 0 0,0-1 0,0-1 0,0 0 0,-10-7 0,-12-6 0,-1 2 0,-1 1 0,-62-19 0,72 26 0,-29-7 0,-70-10 0,103 21 0,-41-3 0,0 2 0,-110 6 0,62 1 0,-387-2 0,462 2 0,1 1 0,0 2 0,-57 16 0,56-12 0,0-1 0,0-2 0,-45 3 0,5-10 0,-37 1 0,108 1 0,0-1 0,0 1 0,0 0 0,0-1 0,0 1 0,0 1 0,0-1 0,0 0 0,1 1 0,-1-1 0,0 1 0,1 0 0,-1 0 0,1 0 0,0 0 0,-1 1 0,1-1 0,0 0 0,1 1 0,-1 0 0,0-1 0,1 1 0,-1 0 0,1 0 0,0 0 0,0 0 0,0 0 0,0 0 0,1 0 0,-1 5 0,-1 10 0,0 1 0,2 0 0,0 0 0,3 20 0,0-5 0,19 206 0,-9-135 0,-11-91 0,0 0 0,1 0 0,1 0 0,0-1 0,1 1 0,1-1 0,0 0 0,8 12 0,-11-19 0,1 0 0,0 0 0,0-1 0,1 1 0,0-1 0,0 0 0,0 0 0,1-1 0,-1 1 0,1-1 0,0 0 0,0-1 0,1 1 0,-1-1 0,1-1 0,-1 1 0,12 2 0,-3-3 0,0 0 0,1 0 0,-1-2 0,0 0 0,21-2 0,-32 1 0,-1 1 0,1-1 0,-1 0 0,1 0 0,-1 0 0,1 0 0,-1 0 0,0-1 0,0 0 0,0 1 0,0-1 0,0 0 0,0-1 0,0 1 0,0 0 0,-1-1 0,1 0 0,-1 1 0,0-1 0,0 0 0,0 0 0,0 0 0,-1-1 0,1 1 0,-1 0 0,0-1 0,1 1 0,-1-4 0,1-3 0,-1-1 0,0 1 0,0-1 0,-1 1 0,-1-1 0,0 1 0,0-1 0,-1 1 0,0 0 0,-1 0 0,0 0 0,-1 0 0,0 0 0,-1 1 0,1-1 0,-11-13 0,7 13 0,0 0 0,-1 1 0,0-1 0,0 2 0,-1-1 0,0 2 0,0-1 0,-1 1 0,0 1 0,-1 0 0,1 0 0,-1 1 0,-17-5 0,-27-3 0,34 9 0,0-2 0,-26-10 0,46 16 0,1 0 0,0-1 0,1 1 0,-1 0 0,0-1 0,0 1 0,0-1 0,0 1 0,0-1 0,0 1 0,0-1 0,1 1 0,-1-1 0,0 0 0,0 0 0,1 1 0,-1-1 0,0 0 0,1 0 0,-1 0 0,1 0 0,0 0 0,-1 0 0,1 0 0,-1-2 0,1 2 0,1 0 0,-1 0 0,1 0 0,-1 0 0,1 0 0,0 0 0,-1 0 0,1 0 0,0 0 0,0 0 0,0 1 0,0-1 0,0 0 0,0 0 0,0 1 0,0-1 0,0 1 0,1-2 0,7-2 0,1 0 0,-1 0 0,1 1 0,11-2 0,50-4 0,0 2 0,1 4 0,73 6 0,-39 0 0,1021-1 0,-683-3 0,-422 1 0,36 1 0,-54-1 0,0 1 0,-1-1 0,1 1 0,0 0 0,-1 0 0,1 0 0,-1 1 0,0-1 0,1 1 0,-1 0 0,0-1 0,3 4 0,-5-4 0,0 0 0,0-1 0,-1 1 0,1 0 0,-1 0 0,1 0 0,0 0 0,-1 0 0,0 0 0,1 0 0,-1 0 0,0 0 0,1 0 0,-1 0 0,0 0 0,0 0 0,0 0 0,0 0 0,0 0 0,0 1 0,0-1 0,0 0 0,-1 0 0,1 0 0,0 0 0,-1 0 0,1 0 0,0 0 0,-1 0 0,1 0 0,-1 0 0,0 0 0,1-1 0,-1 1 0,0 0 0,-1 1 0,-1 2 0,-2 0 0,1 0 0,0 0 0,-1 0 0,-8 4 0,-9 4 0,0-1 0,-1-2 0,0 0 0,-48 11 0,-106 10 0,125-22 0,-196 28 0,-648 125 0,317 17 0,143 5 0,408-171 0,-9 4 0,37-15 0,4-1 0,26-7 0,366-89 41,13 27-246,306 15-404,10 26 29,-421 17 503,747 1 1268,-683 12-952,-349-4-239,0 0 0,0 0 0,33-11 0,3 0 0,57-3 0,0 5 0,181 6 0,-279 5 0,-1-1 0,0 0 0,0-1 0,0 0 0,0-1 0,-1-1 0,1 0 0,-1 0 0,0-1 0,0-1 0,0 0 0,17-13 0,-21 13 0,-1 0 0,1 0 0,-1-1 0,0 0 0,-1-1 0,0 1 0,0-1 0,-1-1 0,0 1 0,0-1 0,-1 0 0,0 0 0,0 0 0,-1 0 0,0-1 0,-1 1 0,2-14 0,-3 11 0,0 1 0,0 0 0,-2-1 0,1 1 0,-1 0 0,-3-13 0,3 21 0,0-1 0,0 1 0,0 0 0,-1-1 0,1 1 0,-1 0 0,0 0 0,0 0 0,0 0 0,0 0 0,-1 0 0,1 1 0,-1-1 0,0 1 0,1-1 0,-1 1 0,0 0 0,0 0 0,-1 0 0,1 1 0,0-1 0,-7-1 0,-9-1 0,0 1 0,0 1 0,0 1 0,0 0 0,-1 2 0,-24 3 0,-18 0 0,-175-2 0,-189 10 0,-156 11 0,-4-24 0,189-2 0,-41 3-1365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7:54.515"/>
    </inkml:context>
    <inkml:brush xml:id="br0">
      <inkml:brushProperty name="width" value="0.35" units="cm"/>
      <inkml:brushProperty name="height" value="0.35" units="cm"/>
      <inkml:brushProperty name="color" value="#FFFFFF"/>
    </inkml:brush>
  </inkml:definitions>
  <inkml:trace contextRef="#ctx0" brushRef="#br0">278 98 24575,'2364'0'0,"-2337"-2"0,-1-1 0,0-1 0,0-2 0,0 0 0,36-15 0,54-13 0,-38 23 0,0 4 0,0 3 0,92 7 0,-26 0 0,529-3 0,-662 1 0,0 0 0,0 1 0,0 0 0,0 1 0,-1 0 0,1 1 0,-1 0 0,0 1 0,19 11 0,-16-8 0,0 1 0,0 1 0,-1 0 0,-1 0 0,1 1 0,14 19 0,-21-22 0,0 1 0,0 0 0,-1 0 0,0 0 0,0 0 0,-1 1 0,-1-1 0,1 1 0,-1 0 0,0 16 0,0 13 0,-6 56 0,1-35 0,3 19 0,-2 53 0,1-129 0,1 0 0,-1 0 0,1 0 0,-1 0 0,0 0 0,0 0 0,0 0 0,-1-1 0,1 1 0,-1 0 0,1-1 0,-1 1 0,0-1 0,0 0 0,0 1 0,0-1 0,-1 0 0,-4 3 0,-2 1 0,-1-1 0,0 0 0,-21 7 0,4-2 0,7-2 0,-1-1 0,0-2 0,0 0 0,-1-1 0,-37 2 0,-114-7 0,74-2 0,-22 5 0,-114-5 0,131-11 0,-10-1 0,-345 12 0,237 6 0,205-4 0,-4 1 0,-1 0 0,1 1 0,0 1 0,0 1 0,-36 9 0,-19 10 0,-2-4 0,-79 9 0,110-20 0,-22 7 0,41-8 0,1-1 0,-31 2 0</inkml:trace>
  <inkml:trace contextRef="#ctx0" brushRef="#br0" timeOffset="-1">1899 873 24575,'-127'-1'0,"-35"2"0</inkml:trace>
  <inkml:trace contextRef="#ctx0" brushRef="#br0" timeOffset="-3">182 935 24575,'-1'-14'0,"0"-13"0,3-44 0,0 50 0,-1-1 0,-1 1 0,-1 0 0,-1-1 0,-6-28 0,2 26 0,1 0 0,1 0 0,1-1 0,1 1 0,1-1 0,3-24 0,-2 45 0,1 1 0,0 0 0,0 0 0,0-1 0,0 1 0,0 0 0,1 0 0,-1 0 0,1 0 0,0 1 0,0-1 0,0 0 0,0 1 0,1-1 0,-1 1 0,1 0 0,-1 0 0,1 0 0,0 0 0,-1 0 0,1 1 0,0-1 0,0 1 0,1-1 0,2 0 0,11-3 0,0 1 0,0 0 0,29-2 0,-23 4 0,121-7 0,-95 8 0,61-9 0,-29 1 0,0 3 0,89 6 0,62-4 0,-180-2 0,73-19 0,-82 15 0,1 1 0,78-4 0,226 13 0,-140 1 0,-175-3 0,67-11 0,11-2 0,-31 14 0,-53 2 0,0-2 0,0 0 0,48-10 0,-34 3 0,57-4 0,-64 9 0,0-1 0,66-17 0,62-25 0,-131 39 0,0 2 0,1 1 0,40 0 0,-49 3 0,0-1 0,0-1 0,-1 0 0,0-2 0,0-1 0,32-12 0,56-11 0,-19 5 0,-55 15 0,1 0 0,0 3 0,66-4 0,117 11 0,-86 2 0,177-3 0</inkml:trace>
  <inkml:trace contextRef="#ctx0" brushRef="#br0" timeOffset="-5">4523 377 24575,'-91'11'0,"-104"12"0,-18 31 0,159-38 0,-73 8 0,60-13 0,-633 93 0,474-100 0,18-2 0,181 0 0,-1 2 0,1 1 0,0 1 0,1 1 0,-1 2 0,2 0 0,-1 2 0,1 0 0,1 2 0,-30 20 0,35-21 0,0-1 0,-1-1 0,-1-1 0,-27 8 0,-88 18 0,101-29 0,0-2 0,-53-1 0,10-1 0,46 2 0,1 1 0,-49 14 0</inkml:trace>
  <inkml:trace contextRef="#ctx0" brushRef="#br0" timeOffset="-7">1043 904 24575,'9'-3'0,"19"-8"0,34-18 0,140-108 0,-154 108 0,-14 7 0,1 3 0,0 0 0,53-18 0,-57 25 0,-1-1 0,31-18 0,-39 19 0,0 0 0,1 2 0,0 0 0,0 2 0,26-6 0,-27 11 0,39 0 0,-43 3 0,-1-1 0,1-1 0,19-4 0,-24 0 0,-18 0 0,-24-1 0,3 5 0,1 2 0,-1 1 0,1 0 0,-31 7 0,-101 29 0,100-21 0,-98 13 0,72-23 0,-60 8 0,114-7 0,0 1 0,1 1 0,0 1 0,-42 22 0,56-25 0,-1-2 0,0 0 0,0 0 0,0-1 0,-25 3 0,-77-1 0,82-6 0,1 2 0,-52 8 0,31 1-1365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1:46.952"/>
    </inkml:context>
    <inkml:brush xml:id="br0">
      <inkml:brushProperty name="width" value="0.35" units="cm"/>
      <inkml:brushProperty name="height" value="0.35" units="cm"/>
    </inkml:brush>
  </inkml:definitions>
  <inkml:trace contextRef="#ctx0" brushRef="#br0">1 1120 24575,'3538'0'0,"-3509"-1"0,0-3 0,0 0 0,40-12 0,16-2 0,28 6 0,0 4 0,145 10 0,84-4 0,-214-12 0,28-2 0,473 13 0,-325 6 0,-193-5 0,122 5 0,-214 1 0,17 4 0,-35-8 0,0 0 0,0 0 0,0 0 0,0 0 0,0 0 0,1 0 0,-1 0 0,0 0 0,0-1 0,0 1 0,0 0 0,0-1 0,0 1 0,0-1 0,0 1 0,0-1 0,0 0 0,0 1 0,0-1 0,0 0 0,0 0 0,-1 0 0,1 1 0,0-1 0,0-1 0,5-14 0,0-1 0,-1 1 0,-1-1 0,-1 0 0,0 0 0,-1 0 0,-1-18 0,1 10 0,7-441 0,-11 325 0,3 136 0,-2-1 0,1 0 0,-1 0 0,0 1 0,0-1 0,0 0 0,-1 1 0,0-1 0,0 1 0,0 0 0,-1 0 0,0 0 0,0 0 0,0 0 0,0 0 0,-1 1 0,-6-7 0,4 6 0,-1 0 0,0 0 0,-1 1 0,1-1 0,-1 1 0,0 1 0,0 0 0,0 0 0,0 1 0,0-1 0,-11 0 0,-29-2 0,0 2 0,0 2 0,-50 5 0,-15 1 0,4-4 0,-155-3 0,191-7 0,-81-19 0,16 2 0,-278-8 0,-6 36 0,148 1 0,-1159-3 0,1415 1 0,-1 0 0,0 2 0,1 0 0,0 1 0,-19 6 0,-88 39 0,27-9 0,-190 47 0,258-79 0,-6 5 0,0 2 0,0 1 0,1 1 0,-42 30 0,-42 21 0,16-10 0,-26 12 0,115-65 0,0-1 0,0 0 0,-1-1 0,1 0 0,-25 0 0,26-1 0,10-2 0,0 0 0,1 0 0,-1 1 0,0-1 0,1 1 0,-1 0 0,0 0 0,1 0 0,-1 0 0,1 1 0,-1-1 0,1 1 0,0-1 0,0 1 0,-1 0 0,1 0 0,1 0 0,-1 0 0,0 0 0,0 0 0,1 0 0,-1 1 0,1-1 0,0 1 0,-1-1 0,1 1 0,0-1 0,1 1 0,-1 0 0,0-1 0,1 1 0,-1 3 0,1-2 0,0 0 0,0 0 0,0 0 0,1 1 0,-1-1 0,1 0 0,0 0 0,1 0 0,-1 0 0,0 0 0,1 0 0,0-1 0,0 1 0,0 0 0,1-1 0,-1 0 0,1 1 0,0-1 0,-1 0 0,8 5 0,3 0 0,0 0 0,0 0 0,1-1 0,0-1 0,0 0 0,1-1 0,0-1 0,0 0 0,22 2 0,11-1 0,81-3 0,-38-3 0,261 15 0,90 1 0,291-16 0,-708 0 0,-1-2 0,0-1 0,0-1 0,0-1 0,25-10 0,6-1 0,-48 15 0,-1 0 0,1 0 0,-1-1 0,0 0 0,0 0 0,6-4 0,-11 6 0,0 1 0,0-1 0,0 0 0,0 0 0,0 0 0,0 0 0,0 0 0,0 0 0,0 0 0,0 0 0,-1 0 0,1-1 0,0 1 0,-1 0 0,1 0 0,-1-1 0,1 1 0,-1 0 0,0-1 0,0 1 0,1 0 0,-1-1 0,0 1 0,0 0 0,0-1 0,-1 1 0,1-1 0,0 1 0,0 0 0,-1-1 0,1 1 0,-1 0 0,1 0 0,-1-1 0,0 0 0,-3-4 0,-1 1 0,1-1 0,-1 1 0,0 0 0,0 1 0,0-1 0,-1 1 0,1 0 0,-1 0 0,-7-3 0,-71-31 0,63 29 0,-55-19 0,0 3 0,-132-26 0,-162-4 0,-67 28 0,6 29 0,202 0 0,369-2 0,1434 72-1353,-157 14 2108,41-89-157,-1446 3-598,0 0 0,0-1 0,1 0 0,-1-1 0,15-4 0,-23 5 0,-1 0 0,0-1 0,0 1 0,0-1 0,0 0 0,0 1 0,0-1 0,0-1 0,0 1 0,-1 0 0,1-1 0,-1 1 0,1-1 0,-1 0 0,0 1 0,0-1 0,0 0 0,-1-1 0,1 1 0,-1 0 0,0 0 0,0-1 0,1-3 0,-1 4 0,0-1 0,0 0 0,-1 0 0,0 1 0,1-1 0,-1 0 0,-1 0 0,1 0 0,0 0 0,-1 1 0,0-1 0,0 0 0,0 1 0,0-1 0,-3-4 0,1 4 0,0-1 0,0 1 0,-1 0 0,1 0 0,-1 1 0,0-1 0,0 1 0,-1 0 0,1 0 0,-1 0 0,-5-2 0,-39-17 0,-1 1 0,-100-25 0,110 35 0,-307-73 0,218 55 0,-28-2 0,-212-15 0,-158 22 0,-195 22 0,374 3 0,342-1 0,1 0 0,1 0 0,0 0 0,0 0 0,0 0 0,-1 1 0,1 0 0,0 0 0,-6 2 0,10-3 0,0 0 0,0 0 0,0 0 0,0 0 0,0 0 0,-1 0 0,1 0 0,0 0 0,0 0 0,0 1 0,0-1 0,0 0 0,0 0 0,0 0 0,-1 0 0,1 0 0,0 1 0,0-1 0,0 0 0,0 0 0,0 0 0,0 0 0,0 1 0,0-1 0,0 0 0,0 0 0,0 0 0,0 0 0,0 1 0,0-1 0,0 0 0,0 0 0,0 0 0,0 0 0,0 1 0,0-1 0,0 0 0,0 0 0,0 0 0,1 0 0,-1 0 0,0 1 0,0-1 0,0 0 0,0 0 0,0 0 0,0 0 0,0 0 0,1 0 0,-1 0 0,0 1 0,0-1 0,0 0 0,0 0 0,1 0 0,-1 0 0,0 0 0,6 4 0,1 0 0,-1-1 0,1 0 0,0 0 0,0 0 0,0-1 0,8 1 0,59 10 0,-45-9 0,450 35 0,6-39 0,-229-2 0,252 2 0,-503 0 0,1 0 0,0 0 0,0 1 0,-1 0 0,1 0 0,0 0 0,-1 0 0,10 5 0,-14-5 0,1 0 0,0 0 0,-1 0 0,1 0 0,-1 1 0,1-1 0,-1 1 0,0-1 0,1 1 0,-1-1 0,0 1 0,0 0 0,0-1 0,-1 1 0,1 0 0,0 0 0,0 0 0,-1 0 0,0 0 0,1 0 0,-1 0 0,0 0 0,0 0 0,0 0 0,0 0 0,0 0 0,0 0 0,-1 2 0,-1 7 0,-1 0 0,0 0 0,0 0 0,-1-1 0,-1 0 0,0 0 0,0 0 0,-1 0 0,0-1 0,0 0 0,-1 0 0,-1-1 0,1 1 0,-1-2 0,0 1 0,-13 8 0,-15 8 0,0-1 0,-76 33 0,92-46 0,-90 36 0,-159 44 0,175-61 0,-942 229 0,941-240 0,-173 9 0,133-15 0,-35 2 0,146-13 0,18 0 0,-1 0 0,1-1 0,0 0 0,-1 0 0,1 0 0,-1-1 0,1 0 0,0 0 0,0 0 0,-9-4 0,14 5 0,1-1 0,0 1 0,0 0 0,-1 0 0,1 0 0,0-1 0,0 1 0,-1 0 0,1 0 0,0-1 0,0 1 0,0 0 0,-1 0 0,1-1 0,0 1 0,0 0 0,0-1 0,0 1 0,0 0 0,0-1 0,0 1 0,-1 0 0,1-1 0,0 1 0,0 0 0,0-1 0,1 1 0,-1 0 0,0-1 0,0 1 0,0 0 0,0-1 0,0 1 0,0 0 0,0-1 0,0 1 0,1 0 0,-1 0 0,0-1 0,0 1 0,0 0 0,1 0 0,-1-1 0,0 1 0,1 0 0,7-7 0,0 0 0,0 1 0,1 1 0,0 0 0,0 0 0,0 0 0,20-5 0,-18 5 0,73-26 0,1 5 0,2 3 0,0 3 0,178-14 0,368 22 0,-479 14 0,190 27 0,-118-6 0,748 19 0,-939-40 0,71 11 0,-68-6 0,47 1 0,174-7 233,-121-2-1831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4:27.45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7:07.249"/>
    </inkml:context>
    <inkml:brush xml:id="br0">
      <inkml:brushProperty name="width" value="0.35" units="cm"/>
      <inkml:brushProperty name="height" value="0.35" units="cm"/>
      <inkml:brushProperty name="color" value="#FFFFFF"/>
    </inkml:brush>
  </inkml:definitions>
  <inkml:trace contextRef="#ctx0" brushRef="#br0">218 1116 24575,'262'7'0,"286"46"0,169 34 0,-630-80 0,140-5 0,-109-3 0,-105 1 0,1-1 0,-1 0 0,1-1 0,-1 0 0,0-1 0,0-1 0,0 0 0,-1 0 0,1-1 0,-1-1 0,0 0 0,12-9 0,-9 6 0,0 1 0,0 1 0,1 0 0,22-6 0,27-11 0,-44 16 0,0 1 0,1 1 0,44-7 0,-40 8 0,0 0 0,32-12 0,69-21 0,-6 2 0,-70 18 0,83-19 0,-92 27 0,59-23 0,-73 22 0,1 1 0,0 2 0,0 1 0,60-7 0,206 13 0,-131 3 0,-154-2 0,1 0 0,-1 1 0,1 0 0,-1 1 0,0 0 0,0 1 0,0 0 0,10 4 0,-14-4 0,0 1 0,0-1 0,0 1 0,-1 0 0,0 0 0,0 1 0,0-1 0,0 1 0,-1 0 0,0 1 0,0-1 0,0 1 0,4 7 0,0 7 0,0-1 0,-1 1 0,-1 1 0,-1-1 0,-1 1 0,-1 0 0,0 0 0,-2 0 0,0 0 0,-2 0 0,-4 34 0,5-50 0,0-1 0,-1 0 0,1 0 0,-1 0 0,0 0 0,0 0 0,-1 0 0,1 0 0,-1 0 0,1-1 0,-1 1 0,0-1 0,-1 1 0,1-1 0,-1 1 0,1-1 0,-1 0 0,0 0 0,0-1 0,0 1 0,-1-1 0,1 1 0,-1-1 0,1 0 0,-1 0 0,0 0 0,1-1 0,-1 0 0,0 1 0,0-1 0,0 0 0,0-1 0,0 1 0,-9-1 0,-26 5 0,-1 1 0,-62 18 0,62-15 0,-1-1 0,0-2 0,0-2 0,0-2 0,0-2 0,-57-6 0,96 6 0,0 0 0,-1 0 0,1-1 0,0 1 0,-1-1 0,1 1 0,0-1 0,-1 0 0,1 0 0,0 0 0,0 0 0,0-1 0,0 1 0,0 0 0,0-1 0,0 0 0,1 1 0,-4-5 0,5 5 0,-1 0 0,1-1 0,-1 1 0,1-1 0,0 1 0,0-1 0,0 1 0,0-1 0,0 1 0,0-1 0,0 1 0,0-1 0,1 1 0,-1 0 0,1-1 0,-1 1 0,1-1 0,-1 1 0,1 0 0,0-1 0,-1 1 0,1 0 0,0 0 0,0 0 0,0 0 0,0-1 0,0 1 0,0 0 0,1 1 0,-1-1 0,2-1 0,67-43 0,-69 45 0,-1 0 0,0 0 0,0 0 0,1 0 0,-1 0 0,0-1 0,0 1 0,1 0 0,-1 0 0,0 0 0,0 0 0,1 0 0,-1 0 0,0-1 0,0 1 0,0 0 0,1 0 0,-1 0 0,0-1 0,0 1 0,0 0 0,0 0 0,0-1 0,0 1 0,1 0 0,-1 0 0,0-1 0,0 1 0,0 0 0,0 0 0,0-1 0,0 1 0,0 0 0,0 0 0,0-1 0,0 1 0,0 0 0,0 0 0,0-1 0,0 1 0,0 0 0,0 0 0,-1-1 0,1 1 0,0 0 0,0 0 0,0-1 0,0 1 0,-1 0 0,-17-5 0,-28 3 0,44 2 0,-444 4 0,441-4 0,0-1 0,0 1 0,0-1 0,0 0 0,1 0 0,-1-1 0,0 1 0,1-1 0,-1 0 0,1 0 0,-1-1 0,1 1 0,0-1 0,0 0 0,-3-3 0,-5-6 0,0 0 0,1-1 0,-10-17 0,14 20 0,0 0 0,-1 0 0,0 0 0,-1 1 0,0 0 0,0 1 0,-12-8 0,-1 4 0,-1 1 0,0 1 0,0 2 0,-1 0 0,0 1 0,0 2 0,0 0 0,-1 2 0,0 0 0,-49 3 0,59 0 0,-104-3 0,102 1 0,0 0 0,1-2 0,-1 0 0,1 0 0,-17-8 0,8 3 0,-1 1 0,-52-9 0,47 12 0,-40-14 0,185 48 0,282 77 0,-358-98 0,0-1 0,69 2 0,81-11 0,-69-1 0,574 3 0,-688 0 0,1 0 0,0 1 0,-1-1 0,1 1 0,8 3 0,-13-4 0,-1 1 0,1-1 0,0 0 0,-1 0 0,1 1 0,-1-1 0,1 0 0,-1 1 0,1-1 0,-1 0 0,1 1 0,-1-1 0,1 1 0,-1-1 0,0 1 0,1-1 0,-1 1 0,0-1 0,1 1 0,-1-1 0,0 1 0,0-1 0,1 2 0,-1-1 0,-1 0 0,1 1 0,0-1 0,-1 0 0,1 0 0,-1 0 0,1 0 0,-1 0 0,0 0 0,1 0 0,-1 0 0,0-1 0,0 1 0,1 0 0,-1 0 0,0-1 0,0 1 0,-2 1 0,-9 6 0,-1 0 0,0-1 0,-15 6 0,13-6 0,0 0 0,-18 12 0,10-3 0,-1-1 0,-1 0 0,-1-3 0,0 0 0,0-1 0,-1-1 0,-55 11 0,31-10 0,23-5 0,-1 0 0,-37 1 0,-269-5 0,162-4 0,139 4 0,1 2 0,0 1 0,-55 16 0,54-12 0,-1-2 0,0 0 0,-44 1 0,10-8 0,36-1 0,1 1 0,-1 2 0,-48 8 0,39-3 0,1-1 0,-65-1 0,23-1 0,-20 10 0,67-8 0,-50 3 0,16-8 0,29-2 0,1 3 0,-56 8 0,-8 3 0,66-10 0,-57 13 0,49-5 0,-49 13 0,-146 18 0,-75-38 0,170-7 0,123 4 0,2-1 0,0 0 0,0-1 0,1-1 0,-26-6 0,39 6 0,1 0 0,-1 0 0,1-1 0,0 0 0,0 0 0,0 0 0,1-1 0,-1 0 0,1 0 0,0-1 0,0 1 0,0-1 0,1 0 0,-1 0 0,1-1 0,1 1 0,-5-8 0,-1-6 0,0-1 0,1 1 0,1-1 0,1-1 0,1 1 0,-4-30 0,4-1 0,2-76 0,3 123 0,0-1 0,0 1 0,0 0 0,0-1 0,1 1 0,0-1 0,0 1 0,0 0 0,1 0 0,-1 0 0,1-1 0,0 1 0,0 1 0,0-1 0,1 0 0,0 0 0,-1 1 0,1 0 0,0-1 0,0 1 0,1 0 0,-1 1 0,1-1 0,0 1 0,-1-1 0,1 1 0,0 0 0,0 0 0,0 1 0,1-1 0,3 0 0,15-4 0,1 1 0,-1 2 0,1 0 0,-1 1 0,1 1 0,35 4 0,-22-1 0,59-6 0,-84 3 0,1-1 0,-1-1 0,0 0 0,0-1 0,0 0 0,0-1 0,0 0 0,16-11 0,53-36 0,130-62 0,-77 51 0,97-41 0,-209 98 0,0 0 0,0 1 0,1 2 0,-1 0 0,39 1 0,-26 0 0,-20 0 0,1 0 0,-1-1 0,0-1 0,24-10 0,31-7 0,-13 13 0,0 3 0,0 2 0,72 6 0,-14 0 0,1001-3 0,-1108 0 0,-1 0 0,0 1 0,0 0 0,1 0 0,-1 1 0,0 0 0,0 0 0,0 1 0,11 5 0,-3 2 0,0 0 0,21 19 0,-12-10 0,-4-5 0,0-2 0,1 0 0,40 16 0,-48-22 0,86 28 0,-81-30 0,0 1 0,-1 0 0,0 2 0,-1 0 0,1 1 0,-1 0 0,-1 2 0,1-1 0,14 14 0,82 101 0,-60-62 0,-36-43 0,-1 0 0,0 0 0,19 38 0,-28-45 0,0 1 0,-1-1 0,-1 1 0,0 0 0,-1 0 0,0 0 0,-1 1 0,1 18 0,-5 54 0,0-51 0,4 53 0,-2-86 0,0-1 0,0 1 0,0-1 0,0 0 0,1 1 0,-1-1 0,0 1 0,1-1 0,-1 0 0,1 1 0,0-1 0,-1 0 0,1 0 0,0 1 0,0-1 0,0 0 0,0 0 0,0 0 0,2 2 0,-2-3 0,0 1 0,0-1 0,0 0 0,1 0 0,-1 1 0,0-1 0,0 0 0,0 0 0,1 0 0,-1 0 0,0 0 0,0 0 0,0-1 0,1 1 0,-1 0 0,0-1 0,0 1 0,2-1 0,5-4 0,0 0 0,0 0 0,0-1 0,11-10 0,-14 12 0,121-105 0,-122 107 0,-1-1 0,1 0 0,-1 1 0,0-2 0,0 1 0,0 0 0,0-1 0,-1 1 0,3-6 0,-4 9 0,-1-1 0,0 1 0,0-1 0,0 1 0,0-1 0,0 0 0,0 1 0,1-1 0,-1 1 0,0-1 0,-1 1 0,1-1 0,0 0 0,0 1 0,0-1 0,0 1 0,0-1 0,-1 1 0,1-1 0,0 1 0,0-1 0,-1 1 0,1-1 0,0 1 0,-1-1 0,1 1 0,-1-1 0,-1 0 0,1 0 0,-1 0 0,0 0 0,0 0 0,0 0 0,0 0 0,0 1 0,0-1 0,0 1 0,0 0 0,-4-1 0,-27-1 0,-1 1 0,-57 6 0,80-3 0,0 0 0,0 2 0,0-1 0,0 1 0,-11 6 0,-25 9 0,-182 60 0,-78 23 0,246-86 0,-1-2 0,0-3 0,-74 3 0,-234-13 0,169-4 0,-692 3 0,862-1 0,1-2 0,-33-7 0,-25-3 0,76 12 0,0 0 0,0-1 0,0 0 0,1 0 0,-1-2 0,1 1 0,-1-1 0,1-1 0,0 0 0,1-1 0,0 0 0,-13-9 0,-1-2 0,-30-16 0,15 10 0,-1 1 0,-1 2 0,-76-25 0,85 33 0,11 6 0,-1 1 0,0 0 0,0 2 0,0 1 0,-24 0 0,24 1 0,1 0 0,-1-1 0,1-1 0,0-1 0,-28-9 0,43 10 0,-19-5 0,2-2 0,-1-1 0,-34-21 0,52 28 0,0-1 0,0 1 0,0-1 0,1-1 0,-1 1 0,1-1 0,1 0 0,-1 0 0,1 0 0,0-1 0,0 0 0,1 0 0,0 0 0,0 0 0,1 0 0,-3-13 0,1 0 0,1-1 0,1 0 0,1 1 0,1-1 0,1 0 0,0 0 0,2 1 0,0-1 0,1 1 0,2 0 0,0 0 0,1 0 0,0 1 0,2 0 0,15-25 0,6 6 0</inkml:trace>
  <inkml:trace contextRef="#ctx0" brushRef="#br0" timeOffset="1">500 668 24575,'28'-36'0</inkml:trace>
  <inkml:trace contextRef="#ctx0" brushRef="#br0" timeOffset="-1">163 774 24575,'-39'39'0,"22"-23"0,0 1 0,1 0 0,5-4 0</inkml:trace>
  <inkml:trace contextRef="#ctx0" brushRef="#br0" timeOffset="-3">46 898 24575,'-7'8'0,"2"-1"0,3-4 0</inkml:trace>
  <inkml:trace contextRef="#ctx0" brushRef="#br0" timeOffset="-5">17 1053 24575,'2'1'0,"1"1"0,0-1 0,0 1 0,0-1 0,0 0 0,0-1 0,0 1 0,1 0 0,-1-1 0,0 0 0,4 0 0,7 0 0,1-2 0,-1 0 0,27-8 0,26-12 0,115-54 0,7-5 0,628-164-854,-232 130 237,101-23-938,-654 130 1471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2:35.022"/>
    </inkml:context>
    <inkml:brush xml:id="br0">
      <inkml:brushProperty name="width" value="0.35" units="cm"/>
      <inkml:brushProperty name="height" value="0.35" units="cm"/>
    </inkml:brush>
  </inkml:definitions>
  <inkml:trace contextRef="#ctx0" brushRef="#br0">614 0 24575,'1570'0'0,"-1533"2"0,65 12 0,14 0 0,326-11 0,-228-5 0,1707 2 0,-1912 0 0,1 0 0,-1 1 0,0 0 0,0 0 0,0 1 0,12 4 0,-17-4 0,0 0 0,0 0 0,1 0 0,-1 1 0,0-1 0,-1 1 0,1 0 0,-1 0 0,1 0 0,-1 1 0,0-1 0,0 1 0,0 0 0,3 6 0,18 36 0,36 95 0,-23-58 0,-27-64 0,-1 1 0,-1 1 0,0 0 0,5 27 0,-8-26 0,1 0 0,0 0 0,2-1 0,0 0 0,2-1 0,18 30 0,85 104 0,-102-140 0,7 9 0,-1 1 0,-1 0 0,-1 1 0,17 41 0,-31-65 0,0 1 0,-1-1 0,1 1 0,-1-1 0,1 1 0,-1 0 0,0-1 0,0 1 0,0-1 0,0 1 0,0 0 0,0-1 0,0 1 0,0-1 0,-1 1 0,1-1 0,0 1 0,-1 0 0,1-1 0,-1 0 0,0 1 0,-1 1 0,1-1 0,-1-1 0,0 1 0,0 0 0,0-1 0,0 0 0,0 1 0,0-1 0,0 0 0,0 0 0,-1 0 0,1 0 0,0-1 0,-4 2 0,-9 0 0,0 0 0,0-2 0,-30-1 0,30 1 0,-1501-6 0,899 7 0,588 2 0,1 0 0,-1 2 0,-52 16 0,62-15 0,-140 24 0,65-15 0,52-9 0,-1-2 0,-1-2 0,-44-3 0,-62 2 0,53 14 0,84-13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2:35.012"/>
    </inkml:context>
    <inkml:brush xml:id="br0">
      <inkml:brushProperty name="width" value="0.35" units="cm"/>
      <inkml:brushProperty name="height" value="0.35" units="cm"/>
    </inkml:brush>
  </inkml:definitions>
  <inkml:trace contextRef="#ctx0" brushRef="#br0">4488 711 24575,'-25'-1'0,"0"-1"0,-34-8 0,-19-2 0,-796-45-817,-6 43 1,-77 16 678,483 31 63,393-20 307,0 3 1,1 3 0,-135 53 0,-110 77 682,274-122-915,-87 42 0,117-60 0,-1-1 0,1-1 0,-1-1 0,-37 5 0,130-31 0,753-128-515,-203 116 583,1 36 260,-182 1-209,333-5-119,-709 2 0,-1 3 0,83 17 0,-129-17 0,-1-1 0,0 2 0,22 10 0,-25-10 0,0 0 0,1-1 0,0 0 0,28 4 0,32-3 0,114-7 0,-67-2 0,24 5 0,221-9 0,-320-1 0,0-1 0,0-2 0,-1-2 0,84-37 0,-80 31 0,2 3 0,0 2 0,0 2 0,55-5 0,-10 8 0,128 5 0,-173 6 0,78-2 0,-111-1 0,-1-1 0,1 0 0,-1-2 0,0 0 0,20-8 0,4-4 0,2 1 0,-1 2 0,79-12 0,-33 12 0,126-36 0,-170 38 0,0 3 0,1 1 0,0 3 0,0 1 0,52 4 0,-90-1 0,0 0 0,0 0 0,-1-1 0,1 0 0,0 0 0,11-4 0,-17 5 0,1-1 0,-1 0 0,1 0 0,-1 1 0,1-1 0,-1 0 0,1 0 0,-1 0 0,0 0 0,1 0 0,-1-1 0,0 1 0,0 0 0,0-1 0,0 1 0,0-1 0,0 1 0,0-1 0,-1 1 0,1-1 0,0 1 0,-1-1 0,1 0 0,-1 1 0,0-1 0,0 0 0,1 0 0,-1 1 0,0-1 0,-1 0 0,1 1 0,-1-4 0,0-2 0,-1 0 0,-1 0 0,1 0 0,-1 0 0,0 0 0,-1 1 0,0 0 0,0 0 0,-8-11 0,-8-4 0,-27-24 0,-2-2 0,-50-67 0,-48-51 0,140 159 0,0 0 0,-1 0 0,0 0 0,-1 1 0,1 0 0,-1 1 0,0 0 0,0 0 0,0 1 0,-1 0 0,1 1 0,-1 0 0,0 0 0,1 1 0,-17 0 0,-11 2 0,0 1 0,-65 14 0,70-11 0,-94 12 0,0-5 0,-138-5 0,-221 10 0,-150-2 0,404-18 0,210 5 0,1 0 0,-38 8 0,-24 4 0,-170-9 0,-61 6 0,182 2 0,-141 18 0,202-20 0,-126 38 0,-23 28 0,191-65 0,-1-2 0,0-1 0,-1-1 0,0-1 0,0-2 0,0-1 0,-39 0 0,256-5 0,-62-2 0,1357 3 0,-1344 7 0,219 39 0,-189-20 0,135 19 0,-173-16 0,-93-19 0,-1-2 0,1-1 0,54 2 0,260 24 0,-310-27 0,136 9 0,208-8 0,-315-8 0,-65 2 0,0-1 0,0-1 0,-1 1 0,1-1 0,0 1 0,0-1 0,-1-1 0,1 1 0,-1-1 0,1 1 0,-1-1 0,0 0 0,8-6 0,-10 6 0,0 0 0,1-1 0,-1 0 0,0 0 0,-1 0 0,1 1 0,0-2 0,-1 1 0,0 0 0,1 0 0,-1 0 0,0-1 0,-1 1 0,1 0 0,-1-1 0,1 1 0,-1-1 0,0 1 0,-1-7 0,0 6 0,1 0 0,-1 0 0,1 0 0,-1 0 0,-1 0 0,1 0 0,0 1 0,-1-1 0,0 0 0,0 1 0,0 0 0,0-1 0,-1 1 0,-3-4 0,1 2 0,-1 0 0,0 0 0,0 0 0,0 1 0,-1 0 0,1 0 0,-9-3 0,-3 1 0,1 0 0,-1 1 0,0 0 0,-1 2 0,-25-2 0,-269 2 0,154 6 0,153-3 0,-33-1 0,0 2 0,-1 1 0,-65 14 0,-316 105 0,123-50 0,97-24 0,117-22 0,-138 61 0,111-40 0,30-16 0,-1-4 0,-2-3 0,-135 19 0,85-28 0,-146-6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2:47.460"/>
    </inkml:context>
    <inkml:brush xml:id="br0">
      <inkml:brushProperty name="width" value="0.35" units="cm"/>
      <inkml:brushProperty name="height" value="0.35" units="cm"/>
    </inkml:brush>
  </inkml:definitions>
  <inkml:trace contextRef="#ctx0" brushRef="#br0">0 0 24575,'555'121'0,"-485"-108"0,-31-5 0,0-1 0,58 1 0,796-8 0,-355-1 0,-530 0 69,0 2-1,0-1 0,0 1 0,12 3 1,-18-4-159,1 1 0,-1 0 0,0 0 0,1 0 0,-1 0 1,0 1-1,0-1 0,0 0 0,0 1 0,0 0 1,0-1-1,0 1 0,-1 0 0,1 0 0,-1 0 0,1 0 1,-1 0-1,2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6:24.564"/>
    </inkml:context>
    <inkml:brush xml:id="br0">
      <inkml:brushProperty name="width" value="0.35" units="cm"/>
      <inkml:brushProperty name="height" value="0.35" units="cm"/>
      <inkml:brushProperty name="color" value="#FFFFFF"/>
    </inkml:brush>
  </inkml:definitions>
  <inkml:trace contextRef="#ctx0" brushRef="#br0">159 999 24575,'1478'0'0,"-1468"0"0,1-1 0,-1 0 0,1 0 0,-1-1 0,0 0 0,0-1 0,0 0 0,0-1 0,0 0 0,0-1 0,9-5 0,-8 5 0,0 0 0,0 1 0,1 0 0,0 1 0,-1 0 0,1 1 0,0 1 0,21-1 0,-13 1 0,0-1 0,22-6 0,34-13 0,-1-4 0,-1-3 0,105-55 0,-125 55 0,2 2 0,0 2 0,2 4 0,1 1 0,0 4 0,1 2 0,0 2 0,1 3 0,114 1 0,-136 6 0,-27 0 0,0 0 0,0 1 0,0 1 0,0 0 0,0 0 0,21 7 0,-30-6 0,1 0 0,-1 0 0,-1 0 0,1 1 0,0-1 0,-1 1 0,1-1 0,-1 1 0,0 0 0,1 0 0,-2 1 0,1-1 0,0 0 0,-1 0 0,1 1 0,-1-1 0,0 1 0,0-1 0,0 1 0,-1 0 0,1-1 0,-1 1 0,0 4 0,1 4 0,-1 1 0,-1-1 0,0 0 0,0 1 0,-6 19 0,6-26 0,-1-1 0,-1 0 0,1 0 0,0 0 0,-1 0 0,0 0 0,0 0 0,-1-1 0,0 1 0,1-1 0,-1 0 0,0 0 0,-1-1 0,-6 5 0,-4 2 0,-2-2 0,1 0 0,-20 7 0,-28 13 0,12-2 0,-94 31 0,3-2 0,94-32 0,12-8 0</inkml:trace>
  <inkml:trace contextRef="#ctx0" brushRef="#br0" timeOffset="16115.97">3293 1061 24575,'69'-10'0,"-13"0"0,97-3 0,-88 14 0,48-1 0,-99-1 0,0 0 0,0-2 0,1 0 0,-1 0 0,22-10 0,123-62 0,-105 55 0,-41 16 0,-1 0 0,0 0 0,0-1 0,15-10 0,-24 13 0,1 0 0,-1-1 0,0 1 0,0-1 0,0 0 0,-1 0 0,1 0 0,-1-1 0,0 1 0,0 0 0,0-1 0,0 1 0,0-1 0,-1 0 0,0 0 0,1 1 0,-2-1 0,2-6 0,0-12 0,-1 0 0,-1 0 0,-2 0 0,0 0 0,-1 0 0,-11-42 0,9 38 0,1 0 0,2 0 0,0-31 0,-1-13 0,3 67 0,-1 0 0,1 0 0,-1 0 0,0 0 0,1 0 0,-2 0 0,1 1 0,0-1 0,0 0 0,-1 0 0,0 1 0,1-1 0,-1 1 0,0 0 0,0-1 0,0 1 0,-1 0 0,1 0 0,-1 0 0,1 1 0,-1-1 0,1 0 0,-1 1 0,0 0 0,0 0 0,0 0 0,1 0 0,-1 0 0,0 0 0,-4 0 0,-10-1 0,0 0 0,-1 2 0,1 0 0,-22 2 0,10 0 0,-10 0 0,0 1 0,-70 16 0,88-14 0,0 2 0,1 0 0,0 1 0,0 1 0,1 1 0,-30 20 0,-69 47 0,105-69 0,-1-2 0,1 0 0,-1 0 0,-1-1 0,1-1 0,0-1 0,-22 3 0,-5 0 0,1 1 0,-43 14 0,20-5 0,-20-7 0,55-6 0,72-3 0,596-1 0,-686 1 0,0-1 0,0-3 0,0-1 0,1-3 0,-56-16 0,76 18 0,0 1 0,0 1 0,0 1 0,0 1 0,-37 2 0,39 2 0,0-2 0,0-1 0,0-1 0,0-1 0,0-1 0,-37-12 0,-206-94 0,211 95 0,29 9 0,58 4 0,-5 5 0,0 0 0,0 1 0,-1 2 0,51 18 0,-49-17 0,1-1 0,-1-2 0,1 0 0,44-1 0,-8 0 0,-42 0 0,0 1 0,0 1 0,42 15 0,27 7 0,-75-22 0,0 0 0,-1 1 0,1 1 0,21 13 0,-17-9 0,36 13 0,-37-16 0,-1 2 0,0 0 0,0 1 0,34 26 0,-30-20 0,1-1 0,28 14 0,-27-19 0,1-1 0,0-1 0,1-1 0,0-2 0,31 4 0,3-4 0,72-1 0,-131-5 0,1 0 0,0 0 0,-1 0 0,1 0 0,-1 0 0,1-1 0,-1 1 0,0-1 0,1 1 0,-1-1 0,1 0 0,-1 0 0,0 0 0,0 0 0,5-3 0,-7 2 0,1 1 0,-1 0 0,1-1 0,-1 1 0,1-1 0,-1 1 0,0-1 0,0 1 0,0-1 0,0 1 0,0-1 0,0 1 0,0-1 0,0 1 0,0-1 0,-1 1 0,1-1 0,-1 1 0,1 0 0,-1-1 0,1 1 0,-1 0 0,0-1 0,0 1 0,0 0 0,0 0 0,-1-2 0,-2-3 0,-1 0 0,1 1 0,-2-1 0,1 1 0,-1 0 0,1 0 0,-1 0 0,-1 1 0,1 0 0,-1 0 0,1 1 0,-1-1 0,0 2 0,0-1 0,0 1 0,-1 0 0,1 0 0,-10 0 0,-16-2 0,0 2 0,-65 5 0,47-1 0,-531 1 0,328-4 0,249 1 0,1 0 0,-1 0 0,0-1 0,0 1 0,0-1 0,1 0 0,-1-1 0,1 1 0,-1-1 0,1 0 0,-8-4 0,9 4 0,1 1 0,0-1 0,0 0 0,1 0 0,-1-1 0,0 1 0,1 0 0,-1 0 0,1-1 0,0 1 0,-1-1 0,1 1 0,1-1 0,-1 0 0,0 1 0,1-1 0,-1 0 0,1 1 0,0-1 0,0 0 0,0 0 0,0-3 0,1 2 0,-1 0 0,1 0 0,0 0 0,0 0 0,0 1 0,1-1 0,-1 0 0,1 1 0,0-1 0,0 1 0,0 0 0,1 0 0,-1-1 0,1 1 0,-1 1 0,1-1 0,0 0 0,0 1 0,0-1 0,1 1 0,3-2 0,9-4 0,0 0 0,1 1 0,25-7 0,-22 7 0,6 1 0,-1 0 0,1 1 0,40-1 0,-43 5 0,-1-1 0,1-1 0,-1-2 0,1 0 0,23-9 0,-35 9 0,-1-1 0,0 0 0,0-1 0,0 0 0,15-16 0,-15 14 0,-1 1 0,2-1 0,-1 2 0,20-11 0,18-2 0,-30 13 0,0-1 0,0 0 0,22-15 0,-36 20 0,0 0 0,0 0 0,0-1 0,0 0 0,0 1 0,-1-1 0,0 0 0,1-1 0,-2 1 0,1 0 0,0-1 0,-1 0 0,0 0 0,0 0 0,0 1 0,-1-2 0,1-4 0,0-2 0,0 1 0,-1-1 0,-1 1 0,0-1 0,0 8 0</inkml:trace>
  <inkml:trace contextRef="#ctx0" brushRef="#br0" timeOffset="16116.97">3352 131 24575,'-4'19'0,"-1"4"0,-2-1 0,0 0 0,-2-1 0,-17 33 0,7-20 0,9-16 0,0 0 0,-1-1 0,-24 28 0,30-40 0,-1 0 0,1 0 0,-1-1 0,0 0 0,0 0 0,0 0 0,0-1 0,-1 1 0,1-2 0,-1 1 0,0-1 0,0 0 0,0 0 0,-13 1 0,-35 0 0,-89-6 0,31-1 0,6 2 0,-132 5 0,178 4 0,-64 16 0,-18 3 0,49-8 0,-15 2 0,96-19 0,-1 0 0,1-1 0,0 0 0,0-1 0,0 0 0,-15-5 0,20 4 0,1 0 0,0-1 0,0-1 0,0 1 0,0-1 0,1 0 0,-8-6 0,12 9 0,1-1 0,-1 1 0,0 0 0,1 0 0,0 0 0,-1-1 0,1 1 0,0-1 0,0 1 0,-1-1 0,1 1 0,0-1 0,1 0 0,-1 0 0,0 1 0,0-1 0,1 0 0,-1 0 0,1 0 0,0 0 0,-1 0 0,1 0 0,0 1 0,0-1 0,0 0 0,1 0 0,-1 0 0,0 0 0,1 0 0,-1 0 0,1 0 0,-1 1 0,2-4 0,5-2 0,0 1 0,0-1 0,0 1 0,1 0 0,0 1 0,0 0 0,1 0 0,-1 1 0,18-7 0,-12 5 0,14-5 0,0 1 0,0 1 0,1 1 0,0 2 0,1 1 0,32-1 0,184 6 0,-106 3 0,-95-5 0,66-12 0,-65 7 0,62-2 0,505 10 0,-1533-1 0,877-2 0,1-2 0,-52-13 0,56 10 0,13 1 0,1-1 0,0-1 0,-34-16 0,38 14 0,0 2 0,0 0 0,0 2 0,-1 0 0,-31-5 0,-219 8 0,138 6 0,-456-3 0,561 2 0,0 1 0,0 1 0,1 1 0,-35 12 0,34-8 0,0-2 0,0-1 0,-54 4 0,2-11 0,49-1 0,0 2 0,0 1 0,1 2 0,-36 6 0,-18 5 0,60-11 0,1 1 0,0 1 0,-31 10 0,50-13 0,0 0 0,1 0 0,-1 0 0,0 1 0,1-1 0,0 1 0,-1 0 0,1 0 0,0 1 0,0-1 0,1 0 0,-1 1 0,-2 5 0,-25 58 0,13-29 0,8-16 0,0 0 0,2 0 0,0 1 0,1 0 0,2 0 0,0 0 0,1 0 0,2 1 0,0 0 0,4 35 0,-3-56 0,1 1 0,-1-1 0,1 0 0,0 1 0,0-1 0,0 0 0,1 0 0,-1 0 0,1 0 0,-1 0 0,1 0 0,0 0 0,0 0 0,0-1 0,1 1 0,-1-1 0,1 1 0,-1-1 0,1 0 0,0 0 0,0 0 0,0-1 0,0 1 0,0-1 0,0 1 0,0-1 0,0 0 0,1 0 0,-1-1 0,4 1 0,11 2 0,1-2 0,-1 0 0,1-1 0,27-4 0,-6 1 0,85 2 0,43-2 0,-159 3 0,0-1 0,-1 0 0,1-1 0,0 1 0,-1-1 0,0-1 0,1 0 0,-1 0 0,0-1 0,0 0 0,-1 0 0,13-9 0,-16 10 0,-1 1 0,1-1 0,0 1 0,0 0 0,-1 0 0,1 1 0,1-1 0,-1 1 0,0 0 0,0 0 0,0 0 0,7 1 0,59-1 0,-44 2 0,51 1 0,-39 0 0,1-2 0,42-4 0,-59-1 0,1 0 0,33-14 0,-36 12 0,0 0 0,1 2 0,33-6 0,-10 9 0,-31 1 0,-37 1 0,-453 2 0,447 0 0,-1 1 0,-36 8 0,34-5 0,-53 3 0,53-9 0,25-1 0,-1 0 0,1 1 0,0 0 0,-1 1 0,1 0 0,0 0 0,-12 4 0,20-5 0,0 0 0,-1 0 0,1 0 0,0 0 0,-1 0 0,1 1 0,0-1 0,0 0 0,-1 0 0,1 0 0,0 0 0,0 0 0,-1 1 0,1-1 0,0 0 0,0 0 0,0 0 0,0 1 0,-1-1 0,1 0 0,0 0 0,0 1 0,0-1 0,0 0 0,0 0 0,-1 1 0,1-1 0,0 0 0,0 1 0,0-1 0,0 0 0,0 0 0,0 1 0,0-1 0,0 0 0,0 1 0,0-1 0,0 0 0,0 0 0,1 1 0,-1-1 0,0 0 0,0 1 0,0-1 0,0 0 0,0 0 0,1 1 0,-1-1 0,0 0 0,0 0 0,0 0 0,0 1 0,1-1 0,-1 0 0,0 0 0,0 0 0,1 0 0,-1 1 0,0-1 0,0 0 0,1 0 0,18 10 0,1-3 0,0-1 0,0 0 0,1-2 0,36 3 0,-38-6 0,-1 1 0,0 1 0,0 1 0,0 0 0,-1 2 0,1-1 0,24 14 0,-27-11 0,1 0 0,0-1 0,0 0 0,1-1 0,-1-1 0,1-1 0,1-1 0,-1 0 0,0-1 0,1-1 0,24-1 0,701-2 0,-738 2 0,1-1 0,0 1 0,-1-1 0,1 0 0,0 0 0,-1-1 0,0 1 0,1-1 0,-1 0 0,0-1 0,6-3 0,-10 5 0,1 0 0,-1 0 0,0 0 0,1-1 0,-1 1 0,0 0 0,0-1 0,0 1 0,0-1 0,0 1 0,0-1 0,0 0 0,-1 1 0,1-1 0,0 0 0,-1 1 0,1-1 0,-1 0 0,0 0 0,0 0 0,0 1 0,0-1 0,0 0 0,0 0 0,0 0 0,0 1 0,-1-1 0,1 0 0,-1 0 0,1 1 0,-1-1 0,0 0 0,0 1 0,0-1 0,1 1 0,-2-1 0,1 1 0,-2-3 0,-1 0 0,0 0 0,0 0 0,-1 0 0,1 0 0,-1 1 0,0 0 0,0 0 0,-1 0 0,1 1 0,0-1 0,-1 1 0,-8-1 0,-17-9 0,10 3 0,0 1 0,0 1 0,0 0 0,-1 2 0,-30-3 0,-2 4 0,-58 2 0,-703 5 0,459-4 0,350 1 0,1 0 0,0 0 0,-1 1 0,1 0 0,0 0 0,0 0 0,0 0 0,0 1 0,0 0 0,0 0 0,0 0 0,-5 5 0,8-6 0,0 1 0,0 0 0,0 0 0,0 0 0,1 0 0,-1 0 0,1 0 0,0 0 0,-1 0 0,1 1 0,0-1 0,0 1 0,0-1 0,1 0 0,-1 1 0,1 0 0,-1-1 0,1 1 0,0-1 0,0 1 0,0-1 0,0 1 0,1 0 0,-1-1 0,0 1 0,1-1 0,1 4 0,0-1 0,0 1 0,1-1 0,-1 0 0,1 1 0,0-1 0,1-1 0,-1 1 0,1 0 0,0-1 0,6 6 0,50 37 0,-43-35 0,-3-2 0,-1-1 0,2-1 0,-1 0 0,1-1 0,0 0 0,0-1 0,1-1 0,0-1 0,0 0 0,0-1 0,0-1 0,0 0 0,31-1 0,507-6 0,-502 2 0,-1-2 0,0-3 0,70-19 0,58-9 0,317-51 0,-412 70 0,78-19 0,23-32 0,-133 45 0,2 3 0,88-21 0,-84 29 0,-1 3 0,106-3 0,-67 13-1365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9:36.478"/>
    </inkml:context>
    <inkml:brush xml:id="br0">
      <inkml:brushProperty name="width" value="0.35" units="cm"/>
      <inkml:brushProperty name="height" value="0.35" units="cm"/>
    </inkml:brush>
  </inkml:definitions>
  <inkml:trace contextRef="#ctx0" brushRef="#br0">2422 1277 24575,'-248'40'0,"150"-27"0,-132 11 0,-342-7 0,531-18 0,0 2 0,0 2 0,-63 12 0,49-7 0,0-2 0,-1-3 0,-90-5 0,34-1 0,-413 3 0,520 1 0,0-1 0,0-1 0,0 1 0,0-1 0,0 1 0,1-1 0,-1-1 0,0 1 0,1-1 0,-1 1 0,1-1 0,0-1 0,-8-3 0,10 3 0,0 1 0,-1-1 0,1 0 0,0 0 0,0 0 0,0 0 0,1 0 0,-1 0 0,1 0 0,0 0 0,0-1 0,0 1 0,0-1 0,0 1 0,1-1 0,0 1 0,-1-1 0,1 1 0,1-7 0,2-13 0,0 1 0,2-1 0,0 1 0,13-31 0,-10 31 0,-1-1 0,-1 0 0,-1 0 0,3-28 0,-5 22 0,8-34 0,2-21 0,-10 61 0,0 0 0,2 0 0,1 1 0,11-29 0,42-84 0,-7 19 0,-37 76 0,2 1 0,-16 38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9:44.675"/>
    </inkml:context>
    <inkml:brush xml:id="br0">
      <inkml:brushProperty name="width" value="0.35" units="cm"/>
      <inkml:brushProperty name="height" value="0.35" units="cm"/>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20:22.535"/>
    </inkml:context>
    <inkml:brush xml:id="br0">
      <inkml:brushProperty name="width" value="0.35" units="cm"/>
      <inkml:brushProperty name="height" value="0.35" units="cm"/>
    </inkml:brush>
  </inkml:definitions>
  <inkml:trace contextRef="#ctx0" brushRef="#br0">129 1124 24575,'2140'0'0,"-2112"2"0,0 1 0,0 1 0,-1 2 0,35 11 0,-34-9 0,0-1 0,1-1 0,52 4 0,558-9 0,-286-3 0,613 2 0,-936-2 0,-1-1 0,1-2 0,-1 0 0,0-2 0,-1-1 0,0-1 0,29-15 0,-52 22 0,-1 0 0,1-1 0,-1 1 0,0-1 0,0 0 0,0 0 0,0-1 0,0 1 0,-1-1 0,1 0 0,-1 0 0,0 0 0,-1 0 0,4-6 0,-1-3 0,0 0 0,0-1 0,4-23 0,-5 19 0,12-34 0,-5 25 0,-1 6 0,-1-1 0,-1 0 0,-1 0 0,-1 0 0,-1-1 0,3-25 0,-5-30 0,-8-99 0,4 166 0,0 0 0,-1 1 0,-1-1 0,0 1 0,0 0 0,-1-1 0,0 1 0,-1 1 0,0-1 0,0 1 0,-1 0 0,0 0 0,-1 0 0,0 1 0,0 0 0,-1 1 0,0-1 0,0 2 0,-15-10 0,-61-51 0,65 49 0,-1 2 0,-1 0 0,0 1 0,-1 1 0,0 1 0,-1 1 0,-31-11 0,30 15 0,-1 0 0,-1 2 0,1 1 0,-1 1 0,-34 0 0,-815 6 0,849-1 0,0 1 0,0 1 0,0 1 0,1 2 0,0 0 0,-25 11 0,-141 69 0,67-27 0,104-51 0,-1-1 0,0-1 0,-1-1 0,0-1 0,-43 3 0,-116-9 0,78-1 0,53 3 0,42 0 0,34 0 0,-14 0 0,0 0 0,1-1 0,-1-1 0,0 0 0,-1-1 0,23-8 0,-29 10 0,-1-1 0,1-1 0,-1 1 0,0 0 0,0-1 0,0 0 0,0 0 0,0 0 0,-1 0 0,0-1 0,1 0 0,-1 1 0,0-1 0,-1 0 0,1 0 0,-1-1 0,0 1 0,0 0 0,0-1 0,2-6 0,-2 2 0,-1 1 0,1-1 0,-1 0 0,-1 1 0,1-1 0,-1 0 0,-1 0 0,-3-16 0,3 21 0,0 1 0,0 0 0,0 0 0,-1 0 0,1 0 0,-1 0 0,0 0 0,0 1 0,0-1 0,0 1 0,0-1 0,0 1 0,-1 0 0,1 0 0,-1 0 0,0 0 0,0 0 0,0 0 0,0 1 0,0-1 0,0 1 0,0 0 0,0 0 0,0 0 0,0 1 0,-5-1 0,-39-4 0,0 3 0,-85 6 0,19 0 0,92-3 0,0 0 0,0 1 0,0 1 0,1 1 0,-1 1 0,1 1 0,0 0 0,0 2 0,1 0 0,0 1 0,1 1 0,0 1 0,0 1 0,-21 18 0,24-18 0,-1-1 0,0 0 0,0-1 0,-1-1 0,0-1 0,-1 0 0,0-2 0,0 0 0,-1 0 0,1-2 0,-27 3 0,-19-1 0,0-3 0,-68-7 0,18 1 0,79 4 0,8 0 0,0-1 0,1-1 0,-1-2 0,1 0 0,-1-2 0,-29-9 0,21 4 0,0 0 0,0 2 0,-48-4 0,81 12 0,-1 0 0,1 0 0,0 0 0,0-1 0,0 1 0,0-1 0,0 0 0,0 1 0,0-1 0,0 0 0,0 0 0,0 0 0,0 0 0,1-1 0,-1 1 0,0 0 0,1-1 0,-1 1 0,-1-3 0,2 2 0,1 1 0,0-1 0,0 0 0,-1 1 0,1-1 0,0 1 0,0-1 0,0 0 0,1 1 0,-1-1 0,0 1 0,1-1 0,-1 1 0,1-1 0,-1 1 0,1-1 0,0 1 0,-1-1 0,1 1 0,0 0 0,0-1 0,0 1 0,0 0 0,0 0 0,0 0 0,3-2 0,6-6 0,0-1 0,1 2 0,0 0 0,1 0 0,-1 1 0,2 0 0,-1 1 0,1 0 0,0 1 0,0 1 0,0 0 0,0 1 0,26-3 0,14 1 0,0 2 0,70 7 0,-37-1 0,143-3 0,-242 0 0,-207 8 0,191-5 0,0 1 0,0 2 0,0 1 0,1 1 0,-42 19 0,11 1 0,-117 49 0,-52 14 0,182-71 0,1 2 0,-47 31 0,69-39 0,-6 1 0,-43 17 0,40-19 0,-33 18 0,22-9 0,28-15 0,0 1 0,-21 14 0,-22 26 0,40-31 0,-2 0 0,-26 16 0,40-30 0,1 0 0,0 1 0,-1 0 0,1 0 0,1 1 0,-1-1 0,1 1 0,-1 0 0,2 0 0,-1 0 0,0 1 0,-3 8 0,3-4 0,1 0 0,0 0 0,1 0 0,0 0 0,1 0 0,0 0 0,0 13 0,1-15 0,1 1 0,-1 0 0,1 0 0,1 0 0,0 0 0,0-1 0,0 1 0,1-1 0,1 0 0,-1 0 0,1 0 0,1 0 0,0 0 0,0-1 0,0 0 0,1 0 0,9 9 0,-6-8 0,1 0 0,0-1 0,0 0 0,0-1 0,1 0 0,0-1 0,0 0 0,1-1 0,-1 0 0,1 0 0,0-2 0,15 3 0,28 0 0,-1-2 0,1-3 0,0-2 0,-1-3 0,1-2 0,-2-2 0,1-3 0,70-25 0,249-100 0,-328 124 0,0 1 0,1 3 0,65-6 0,-103 14 0,0-1 0,0-1 0,0 1 0,0-1 0,-1-1 0,1 1 0,-1-1 0,0-1 0,0 1 0,0-1 0,11-11 0,-14 13 0,0 0 0,0-1 0,-1 0 0,1 0 0,-1 0 0,0-1 0,0 1 0,0-1 0,-1 1 0,0-1 0,0 0 0,0 0 0,0 0 0,-1 0 0,0-1 0,0 1 0,0 0 0,0 0 0,-1-7 0,-1 9 0,0 0 0,0 1 0,0-1 0,0 0 0,0 0 0,-1 0 0,0 1 0,1-1 0,-1 1 0,0-1 0,0 1 0,0 0 0,0-1 0,-1 1 0,1 0 0,0 1 0,-1-1 0,0 0 0,1 1 0,-1-1 0,0 1 0,0 0 0,0 0 0,0 0 0,-6-1 0,-7-1 0,-1 0 0,0 1 0,-23 0 0,32 1 0,-310 2 0,112 3 0,198-4 0,1 0 0,-1 1 0,0 1 0,0-1 0,1 1 0,-1 0 0,1 1 0,0 0 0,-1 0 0,1 0 0,1 1 0,-13 9 0,-1 3 0,1 1 0,-28 33 0,41-43 0,-19 16 0,20-19 0,0 0 0,1 0 0,-1 0 0,1 0 0,0 1 0,0 0 0,1-1 0,-1 2 0,1-1 0,-4 9 0,7-13 0,-1 0 0,1 0 0,0-1 0,0 1 0,0 0 0,0 0 0,0 0 0,0 0 0,0-1 0,0 1 0,1 0 0,-1 0 0,0 0 0,0-1 0,1 1 0,-1 0 0,0 0 0,1-1 0,-1 1 0,1 0 0,-1-1 0,1 1 0,-1 0 0,2 0 0,22 9 0,-16-9 0,1 0 0,-1 0 0,1-1 0,10-1 0,37-8 0,92-27 0,-70 15 0,15-3 0,321-97 0,-381 109 0,5-1 0,-1-3 0,46-25 0,-18 7 0,0 4 0,3 2 0,105-29 0,92-37 0,-191 61 0,-25 9 0,1 2 0,1 3 0,92-23 0,-83 30 0,0 3 0,81-2 0,263 12 0,-399-1 0,-1 0 0,1 0 0,-1 0 0,1 1 0,-1 0 0,0-1 0,1 2 0,-1-1 0,0 0 0,1 1 0,-1 0 0,7 4 0,-9-4 0,1 1 0,-1-1 0,1 1 0,-1 0 0,0 0 0,0 0 0,0 0 0,-1 1 0,1-1 0,-1 0 0,1 1 0,-1-1 0,0 0 0,-1 1 0,1 0 0,0 4 0,2 36 0,-1-1 0,-2 0 0,-7 46 0,7-81 0,-1-1 0,0 1 0,-1-1 0,0 0 0,0 0 0,-1 1 0,1-1 0,-2-1 0,1 1 0,-1 0 0,-8 11 0,5-10 0,-1-1 0,0 1 0,0-2 0,-1 1 0,1-1 0,-1 0 0,-18 8 0,-99 52 0,-145 65 0,226-115 0,-1-3 0,1-1 0,-2-2 0,0-2 0,-53 1 0,-243-8 0,217-4 0,-542 1 0,659 2 0,-1-1 0,1 0 0,0 0 0,-12-4 0,19 5 0,1 0 0,-1-1 0,1 0 0,-1 1 0,1-1 0,-1 0 0,1 0 0,-1 0 0,1 0 0,0 0 0,0 0 0,0 0 0,-1 0 0,0-3 0,1 3 0,1 0 0,0 0 0,-1 0 0,1 0 0,0 0 0,0 0 0,0 0 0,0 0 0,0 0 0,0 0 0,0 0 0,0-1 0,1 1 0,-1 0 0,0 0 0,1 0 0,-1 0 0,0 0 0,1 0 0,-1 0 0,1 0 0,0 1 0,-1-1 0,1 0 0,1-1 0,5-6 0,1 0 0,-1 0 0,2 1 0,-1 0 0,1 0 0,0 1 0,1 0 0,12-5 0,91-37 0,-80 36 0,434-143 0,-220 77 0,-12 7 0,107-37 0,-314 98 0,-1-2 0,0 0 0,0-2 0,27-19 0,-39 23 0,-1 1 0,1 1 0,1 0 0,-1 1 0,1 1 0,1 0 0,-1 1 0,23-4 0,-2 4 0,0 2 0,68 3 0,-93 0 0,0 1 0,0 0 0,0 0 0,0 1 0,0 1 0,13 4 0,-22-6 0,1 1 0,0 0 0,-1 1 0,0-1 0,1 0 0,-1 1 0,0 0 0,0 0 0,0 0 0,-1 0 0,1 0 0,-1 1 0,1-1 0,-1 1 0,0-1 0,-1 1 0,1 0 0,-1 0 0,1 0 0,-1 0 0,1 7 0,1 12 0,-1 1 0,-1 0 0,-3 47 0,0-32 0,1-31 0,0 0 0,0 0 0,-1-1 0,0 1 0,0 0 0,0-1 0,-1 1 0,0-1 0,-1 0 0,0 0 0,0 0 0,0 0 0,-1-1 0,0 1 0,0-1 0,-10 8 0,-7 4 0,0-2 0,-1 0 0,-36 18 0,58-34 0,-22 12 0,-2-2 0,1-1 0,-45 10 0,-9 4 0,50-14 0,0-2 0,0-1 0,-57 4 0,-87-7 0,140-4 0,28 1 0,-1 0 0,0 0 0,0 0 0,0 0 0,0-1 0,0 0 0,-9-3 0,14 4 0,-1 0 0,1 0 0,0 0 0,0 0 0,0 0 0,0 0 0,-1 0 0,1-1 0,0 1 0,0 0 0,0 0 0,0 0 0,0 0 0,0 0 0,-1-1 0,1 1 0,0 0 0,0 0 0,0 0 0,0-1 0,0 1 0,0 0 0,0 0 0,0 0 0,0 0 0,0-1 0,0 1 0,0 0 0,0 0 0,0 0 0,0-1 0,0 1 0,0 0 0,0 0 0,0 0 0,0-1 0,0 1 0,0 0 0,0 0 0,0 0 0,1 0 0,-1-1 0,0 1 0,11-11 0,21-9 0,-26 16 0,50-31 0,2 3 0,1 2 0,2 3 0,0 3 0,2 2 0,0 4 0,1 1 0,114-12 0,185 1 0,-329 27 0,1-2 0,-1-1 0,0-2 0,0-1 0,65-24 0,-71 22 0,1 0 0,0 2 0,59-6 0,91 9 0,-154 5 0,1 0 0,-1 2 0,49 12 0,-59-11 0,0 2 0,0-1 0,-1 2 0,0 0 0,0 1 0,-1 0 0,20 16 0,149 113 0,-177-133 0,1 0 0,-2 0 0,1 1 0,0 0 0,-1 0 0,0 0 0,0 0 0,0 1 0,-1-1 0,0 1 0,0 0 0,0 0 0,-1 0 0,0 1 0,0-1 0,-1 1 0,2 10 0,-1 4 0,-1 0 0,-1 0 0,-1 0 0,-4 26 0,4-44 0,1 0 0,-1 1 0,0-1 0,0 0 0,0 0 0,-1 0 0,1 0 0,-1 0 0,0 0 0,1 0 0,-1 0 0,-1 0 0,1-1 0,0 1 0,-5 3 0,1-2 0,0 0 0,0 0 0,0-1 0,-1 0 0,1 0 0,-1 0 0,-8 1 0,-8 2 0,0-2 0,0-1 0,-41 0 0,-398-6 0,370-7 0,0-3 0,-160-47 0,34 7 0,134 32 0,58 13 0,-1 1 0,0 2 0,0 0 0,-30 0 0,5 4 0,5-1 0,-81 9 0,118-5 0,0 0 0,0 1 0,0 1 0,0 0 0,0 0 0,1 1 0,0 0 0,0 0 0,0 1 0,1 0 0,0 1 0,0 0 0,-12 14 0,-5 9 0,1 1 0,-26 46 0,26-39 0,8-14 0,-6 9 0,1 1 0,2 1 0,-16 40 0,34-74 0,0 1 0,0-1 0,1 1 0,-1-1 0,1 1 0,-1 0 0,1-1 0,0 1 0,-1 0 0,1-1 0,0 1 0,0 0 0,0-1 0,0 1 0,1 0 0,-1-1 0,0 1 0,1 0 0,-1-1 0,1 1 0,-1-1 0,1 1 0,0 0 0,0-1 0,0 0 0,0 1 0,0-1 0,0 0 0,0 1 0,0-1 0,0 0 0,1 0 0,-1 0 0,0 0 0,1 0 0,-1 0 0,1 0 0,-1-1 0,1 1 0,0 0 0,-1-1 0,1 1 0,-1-1 0,1 0 0,2 1 0,6 0 0,1 0 0,0 0 0,0-1 0,0 0 0,18-3 0,123-27 0,-94 18 0,23 2 0,-64 9 0,1-1 0,-1 0 0,0-1 0,0-1 0,32-12 0,-14-2 0,-1-2 0,39-30 0,-35 23 0,42-22 0,-56 36 0,169-82 0,-154 78 0,1 2 0,82-20 0,-98 31 0,45 0 0,1-1 0,-55 1 0,0 0 0,-1-2 0,0 1 0,0-2 0,0 0 0,-1-1 0,20-15 0,-6 6 0,19-15 294,-29 19-847,1 1 0,22-11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9:19.537"/>
    </inkml:context>
    <inkml:brush xml:id="br0">
      <inkml:brushProperty name="width" value="0.35" units="cm"/>
      <inkml:brushProperty name="height" value="0.35" units="cm"/>
    </inkml:brush>
  </inkml:definitions>
  <inkml:trace contextRef="#ctx0" brushRef="#br0">1787 314 24575,'33'2'0,"1"0"0,54 13 0,-14-2 0,905 106 0,-939-113 0,74 21 0,-82-18 0,-1-1 0,2-1 0,58 3 0,52-10 0,-579-15 0,126 1 0,205 12 0,-401 2 0,146 45 0,5 31 0,132-26 0,-17-3 0,-341 87 0,552-125 0,-30 11 0,-2-3 0,0-3 0,-74 8 0,117-23 0,18 0 0,0 1 0,0-1 0,0 0 0,0 1 0,0-1 0,0 0 0,0 1 0,1-1 0,-1 0 0,0 1 0,0-1 0,0 0 0,1 1 0,-1-1 0,0 0 0,1 1 0,-1-1 0,1 1 0,-1-1 0,1 1 0,-1-1 0,1 1 0,-1-1 0,1 1 0,-1 0 0,1-1 0,-1 1 0,2-1 0,13-12 0,0 1 0,1 0 0,0 1 0,0 1 0,26-12 0,98-34 0,-127 51 0,407-120 0,-308 95 0,14-5 0,521-125 0,-578 150 0,120-5 0,69 18 0,-88 1 0,490-4 0,-616-2 0,69-12 0,-66 6 0,49-1 0,-34 11 0,-44-1 0,-1 0 0,1-1 0,0-1 0,0-1 0,21-4 0,-38 6 0,-1 0 0,1 0 0,-1 0 0,1 0 0,-1 0 0,0 0 0,1 0 0,-1 0 0,1 0 0,-1 0 0,1 0 0,-1 0 0,1-1 0,-1 1 0,1 0 0,-1 0 0,0 0 0,1-1 0,-1 1 0,0 0 0,1-1 0,-1 1 0,0 0 0,1-1 0,-1 1 0,0 0 0,1-1 0,-1 1 0,0-1 0,0 1 0,0 0 0,1-1 0,-1 1 0,0-1 0,0 1 0,0-1 0,0 1 0,0-1 0,0 1 0,0 0 0,0-1 0,0 1 0,0-1 0,0 1 0,0-1 0,0 1 0,0-1 0,0 1 0,-1-1 0,1 1 0,0 0 0,0-1 0,-1 1 0,1-1 0,0 1 0,0 0 0,-1-1 0,1 1 0,0 0 0,-1-1 0,1 1 0,0 0 0,-1 0 0,1-1 0,-1 1 0,-31-19 0,30 19 0,-48-20 0,-1 3 0,0 2 0,-54-8 0,37 8 0,-64-12 0,-221-17 0,-137 32 0,115 13 0,361-2 0,35-3 0,688-54 0,14 57 0,-332 4 0,-183-1 0,233-5 0,-273-12 0,75-1 0,-224 15 0,0-1 0,1-1 0,-2 0 0,38-13 0,-12 4 0,0 2 0,-1 3 0,83-5 0,93 13 0,-112 1 0,323-1 0,-418 0 0,-1 0 0,0 0 0,0 1 0,0 1 0,0 0 0,0 0 0,0 1 0,-1 1 0,0-1 0,0 2 0,0-1 0,17 15 0,5 6 0,-1 2 0,33 40 0,-3-4 0,-49-52 0,0 2 0,-1-1 0,0 2 0,-2-1 0,1 1 0,-2 1 0,0 0 0,-1 0 0,0 0 0,-2 1 0,0 0 0,0 0 0,-2 0 0,0 1 0,-1-1 0,-1 1 0,-1 30 0,-1-12 0,2-19 0,-1 1 0,0-1 0,-1 1 0,-1-1 0,-1 0 0,-1 0 0,0 0 0,-1 0 0,-10 21 0,4-16 0,-1 0 0,-2-1 0,0-1 0,-1 0 0,-1-1 0,0 0 0,-2-2 0,0 0 0,-29 21 0,40-34 0,0-1 0,0 1 0,-1-1 0,1-1 0,-1 0 0,0 0 0,1 0 0,-1-1 0,-10 0 0,-13 0 0,-32-3 0,19 0 0,-150 3 0,-91-5 0,193-10 0,62 8 0,-42-3 0,-65 9 0,88 1 0,0-1 0,-96-14 0,-39-33 0,118 27 0,-125-19 0,13 3 0,49 8 0,-31 1 0,-1 7 0,-200 0 0,350 20 0,-1 1 0,0-1 0,0-1 0,-14-1 0,24 2 0,1 0 0,0 0 0,-1-1 0,1 1 0,-1 0 0,1 0 0,0-1 0,-1 1 0,1-1 0,0 1 0,0-1 0,-1 0 0,1 1 0,0-1 0,0 0 0,0 0 0,0 0 0,0 0 0,0 0 0,0 0 0,0 0 0,0 0 0,0 0 0,1-1 0,-1 1 0,0 0 0,1 0 0,-1-1 0,1 1 0,0 0 0,-1-1 0,1 1 0,0 0 0,0-1 0,-1-2 0,2 2 0,0 0 0,0 0 0,0 0 0,0 0 0,0 0 0,0 0 0,1 0 0,-1 0 0,0 0 0,1 0 0,0 0 0,-1 1 0,1-1 0,0 1 0,0 0 0,0-1 0,0 1 0,0 0 0,0 0 0,3-1 0,52-18 0,-48 18 0,65-16 0,1 3 0,0 3 0,83-1 0,234 9 0,-385 4 0,26-2 0,-1-1 0,1-2 0,-1-1 0,0-1 0,34-14 0,-19 7 0,59-10 0,-37 16 0,1 4 0,99 7 0,78-3 0,-219-4 0,-1-2 0,46-14 0,-43 11 0,54-10 0,33 14 0,-760 9 0,350-6 0,-1315 2 0,1603 0 0,-29-3 0,34 3 0,-1 0 0,1 0 0,0 0 0,0 0 0,0 0 0,-1 0 0,1-1 0,0 1 0,0 0 0,0 0 0,-1 0 0,1 0 0,0 0 0,0 0 0,0-1 0,0 1 0,-1 0 0,1 0 0,0 0 0,0 0 0,0-1 0,0 1 0,0 0 0,0 0 0,0 0 0,0-1 0,0 1 0,-1 0 0,1 0 0,0-1 0,0 1 0,0 0 0,0 0 0,0 0 0,0-1 0,0 1 0,1 0 0,-1 0 0,0-1 0,0 1 0,0 0 0,16-14 0,17-4 0,0 3 0,1 0 0,0 2 0,1 2 0,52-10 0,-76 18 0,106-21 0,2 4 0,187-6 0,248 26 0,-231 4 0,855-4 0,-1165 0 0,-1 0 0,0 1 0,0 1 0,1 0 0,-1 1 0,-1 0 0,1 1 0,17 7 0,-23-8 0,1 1 0,-1 0 0,0 0 0,0 0 0,-1 1 0,1 0 0,-1 0 0,0 0 0,0 1 0,-1 0 0,1 0 0,-1 0 0,-1 0 0,1 1 0,4 11 0,37 122 0,-39-119 0,-1 1 0,-2-1 0,0 1 0,0 37 0,-4-57 0,1 1 0,0 0 0,-1 0 0,1-1 0,-1 1 0,0 0 0,0-1 0,0 1 0,0-1 0,0 1 0,0-1 0,-1 1 0,1-1 0,-1 0 0,0 0 0,0 0 0,0 0 0,0 0 0,0 0 0,0-1 0,0 1 0,-1 0 0,1-1 0,0 0 0,-1 0 0,1 0 0,-1 0 0,0 0 0,1 0 0,-5 0 0,-8 2 0,0-2 0,0 1 0,-1-2 0,-21-2 0,13 1 0,-44-3 0,-1-3 0,1-3 0,1-2 0,0-4 0,-75-28 0,94 27 0,-1 3 0,-1 1 0,0 3 0,0 3 0,0 1 0,-88 2 0,117 3-276,-1 0 0,1-2 1,-31-6-1,49 8 14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1:16.530"/>
    </inkml:context>
    <inkml:brush xml:id="br0">
      <inkml:brushProperty name="width" value="0.35" units="cm"/>
      <inkml:brushProperty name="height" value="0.35" units="cm"/>
      <inkml:brushProperty name="color" value="#FFFFFF"/>
    </inkml:brush>
  </inkml:definitions>
  <inkml:trace contextRef="#ctx0" brushRef="#br0">7 687 24575,'4090'0'0,"-4084"0"0,-1 0 0,1 0 0,0 0 0,-1-1 0,1 0 0,-1 0 0,1-1 0,-1 0 0,6-2 0,-9 3 0,0-1 0,1 0 0,-1 1 0,0-1 0,0 0 0,0 0 0,0 0 0,0-1 0,0 1 0,-1 0 0,1-1 0,-1 1 0,0-1 0,1 1 0,-1-1 0,0 0 0,-1 1 0,1-1 0,0-5 0,3-25 0,-2 0 0,-1 0 0,-6-49 0,1-6 0,5 72 0,0 0 0,1 1 0,8-26 0,-6 25 0,-1 0 0,3-32 0,-6 45 0,0 1 0,0-1 0,-1 1 0,1-1 0,-1 1 0,1-1 0,-1 1 0,0-1 0,0 1 0,0 0 0,0-1 0,0 1 0,-1 0 0,1 0 0,-1 0 0,1 0 0,-1 0 0,0 0 0,0 1 0,0-1 0,0 0 0,0 1 0,0 0 0,0-1 0,0 1 0,0 0 0,-1 0 0,1 0 0,-1 0 0,1 1 0,0-1 0,-4 0 0,-9-1 0,0 0 0,-1 1 0,1 0 0,-19 2 0,16 0 0,-17 2 0,1 1 0,1 2 0,-49 14 0,46-10 0,0-1 0,-67 6 0,-305-13 0,199-5 0,102 4 0,106-1 0,0 0 0,0 0 0,-1 0 0,1 0 0,0 0 0,0 0 0,-1 1 0,1-1 0,0 0 0,0 1 0,0-1 0,-1 1 0,1-1 0,0 1 0,0 0 0,0-1 0,0 1 0,0 0 0,0 0 0,-1 1 0,2-2 0,0 1 0,0 0 0,0 0 0,0-1 0,0 1 0,0 0 0,0 0 0,1-1 0,-1 1 0,0 0 0,0 0 0,0-1 0,1 1 0,-1 0 0,0-1 0,1 1 0,-1 0 0,1-1 0,-1 1 0,1-1 0,-1 1 0,1-1 0,0 2 0,7 4 0,-1 0 0,1 0 0,13 6 0,11 5 0,0-1 0,46 14 0,-44-16 0,46 27 0,-61-30 0,1 0 0,0-2 0,0 0 0,1-1 0,0-1 0,1 0 0,31 4 0,40-9 0,-68-3 0,0 2 0,0 0 0,41 9 0,3 5 0,-110-11 0,-558-5 0,542-2 0,0-3 0,-79-17 0,-14-2 0,95 16 0,-95-30 0,108 25 0,0 3 0,-1 1 0,0 2 0,-60-3 0,81 10 0,0 0 0,0-2 0,0 0 0,1-2 0,-1 0 0,1-2 0,-39-17 0,23 10 0,0 2 0,-1 1 0,-1 2 0,-48-6 0,77 13 0,-69-6 0,0 3 0,-100 7 0,51 0 0,-417-2 0,524 2 0,0 0 0,1 1 0,-1 1 0,1 1 0,0 1 0,0 1 0,-29 14 0,-25 8 0,61-25 0,0-1 0,0-1 0,0 0 0,0-1 0,-14 0 0,-41 5 0,62-4 0,-1 0 0,1 1 0,0-1 0,0 1 0,0 1 0,-6 3 0,-27 14 0,21-16 0,0 0 0,-21 1 0,-21 6 0,56-11 0,-2 1 0,1-1 0,0 0 0,0 0 0,0-1 0,0 1 0,-1-1 0,1-1 0,-9 0 0,12 0 0,-1 0 0,1 0 0,0 0 0,0 0 0,0-1 0,-1 1 0,1-1 0,0 1 0,1-1 0,-1 0 0,0 1 0,0-1 0,1 0 0,-1 0 0,1 0 0,0 0 0,0-1 0,-1 1 0,1 0 0,1-1 0,-1 1 0,-1-4 0,0 0 0,0-1 0,0 1 0,0-1 0,1 0 0,0 0 0,0 1 0,1-1 0,0 0 0,0 0 0,0 0 0,1 0 0,0 0 0,1 1 0,-1-1 0,1 0 0,0 1 0,1 0 0,0-1 0,0 1 0,0 0 0,1 0 0,0 1 0,0-1 0,0 1 0,1 0 0,-1 0 0,1 0 0,10-7 0,-4 4 0,1 0 0,1 0 0,-1 1 0,1 1 0,1 0 0,-1 1 0,1 0 0,0 1 0,0 0 0,0 1 0,0 1 0,23-1 0,396 4 0,-172 1 0,-234-2 0,118-5 0,-125 3 0,0-1 0,0-1 0,0-1 0,-1-1 0,23-10 0,-28 10 0,1 1 0,1 1 0,-1 0 0,1 1 0,-1 1 0,19-1 0,100 5 0,-61 1 0,1057-2 0,-600-2 0,-496 3 0,-1 2 0,56 13 0,-61-11 0,-18-3 0,0 1 0,0 0 0,-1 0 0,0 1 0,0 0 0,0 1 0,0 0 0,-1 0 0,0 1 0,-1 0 0,13 14 0,35 29 0,-42-41 0,0 1 0,-1 1 0,0 0 0,-1 0 0,0 1 0,-1 1 0,10 15 0,-14-18 0,-1 1 0,0 0 0,0 0 0,-1 0 0,-1 1 0,0 0 0,0-1 0,-1 1 0,-1 0 0,1 14 0,-2-8 0,2 9 0,-2 0 0,-1-1 0,0 1 0,-8 33 0,7-54 0,0 0 0,-1 0 0,1-1 0,-1 1 0,0-1 0,-1 1 0,1-1 0,-1 0 0,0 0 0,0-1 0,-1 1 0,-7 5 0,-7 4 0,0-1 0,-25 12 0,27-16 0,1 1 0,0 0 0,-22 19 0,2 2 0,-11 3 0</inkml:trace>
  <inkml:trace contextRef="#ctx0" brushRef="#br0" timeOffset="1">1348 873 24575,'-1'-1'0,"-3"-2"0,0 0 0,0-1 0,1 0 0,-1 1 0,1-1 0,0 0 0,0-1 0,1 1 0,-1 0 0,1-1 0,0 1 0,0-1 0,1 0 0,-1 0 0,1 0 0,0 0 0,-1-8 0,2 8 0,-1-1 0,1 1 0,0-1 0,1 0 0,-1 1 0,1-1 0,0 1 0,0-1 0,1 1 0,0 0 0,0-1 0,0 1 0,0 0 0,1 0 0,0 0 0,0 1 0,0-1 0,1 1 0,-1 0 0,6-6 0,12-5 0,1 1 0,0 1 0,42-17 0,-5 1 0,3 1 0,-44 20 0,0 0 0,0-1 0,-1 0 0,20-16 0,-37 25 0,1 0 0,-1 0 0,0 0 0,0 0 0,1-1 0,-1 1 0,0 0 0,0 0 0,1 0 0,-1-1 0,0 1 0,0 0 0,0 0 0,1-1 0,-1 1 0,0 0 0,0 0 0,0-1 0,0 1 0,0 0 0,1-1 0,-1 1 0,0 0 0,0-1 0,0 1 0,0 0 0,0 0 0,0-1 0,0 1 0,0 0 0,0-1 0,0 1 0,0 0 0,0-1 0,-1 1 0,1 0 0,0-1 0,0 1 0,-14-6 0,-23 4 0,35 2 0,-54 1 0,0 3 0,-58 12 0,65-10 0,-66-2 0,4 0 0,36 10 0,55-9 0,1-1 0,-22 1 0,17-2-151,0 0-1,0 1 0,1 2 0,0 0 1,0 2-1,0 0 0,1 2 1,-29 16-1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0:00.071"/>
    </inkml:context>
    <inkml:brush xml:id="br0">
      <inkml:brushProperty name="width" value="0.35" units="cm"/>
      <inkml:brushProperty name="height" value="0.35" units="cm"/>
    </inkml:brush>
  </inkml:definitions>
  <inkml:trace contextRef="#ctx0" brushRef="#br0">0 1057 24575,'5468'0'0,"-5461"0"0,0 0 0,1 0 0,-1-1 0,0 1 0,1-2 0,12-3 0,-18 4 0,0 0 0,0 0 0,-1 0 0,1 0 0,0-1 0,0 1 0,-1-1 0,1 1 0,-1-1 0,0 0 0,1 1 0,-1-1 0,0 0 0,0 0 0,0 0 0,0 0 0,0 0 0,-1 0 0,1 0 0,-1 0 0,1 0 0,-1 0 0,0 0 0,0 0 0,1 0 0,-2-1 0,1 1 0,0-2 0,-4-28 0,-1 1 0,-1 0 0,-2 0 0,-1 1 0,-2 0 0,-17-35 0,15 36 0,1-1 0,1-1 0,1 0 0,2 0 0,1-1 0,-2-34 0,-6-42 0,1 1 0,14 103 0,0 0 0,0 0 0,-1 0 0,1 0 0,-1 0 0,0 0 0,0 1 0,0-1 0,-1 0 0,0 0 0,1 1 0,-1-1 0,0 1 0,-1 0 0,1 0 0,0 0 0,-1 0 0,0 0 0,0 0 0,0 1 0,0-1 0,0 1 0,0 0 0,-1 0 0,1 0 0,-1 0 0,0 0 0,1 1 0,-1 0 0,0 0 0,0 0 0,0 0 0,-7 0 0,-33-3 0,0 1 0,-82 8 0,21-1 0,84-3 0,1-1 0,0-1 0,-1-1 0,1-1 0,0-1 0,1 0 0,-32-12 0,-16-7 0,0 3 0,-112-17 0,54 12 0,77 18 0,0 1 0,-97 1 0,13 2 0,101-1 0,-35-8 0,40 7 0,-1 0 0,-28-1 0,-517 5 0,277 3 0,-1800-2 0,2087 0 0,1 0 0,-1 0 0,1 1 0,0 0 0,-1 0 0,1 1 0,-8 3 0,12-4 0,1 0 0,-1 1 0,1-1 0,-1 1 0,1 0 0,0-1 0,0 1 0,0 0 0,0 0 0,0 1 0,0-1 0,1 0 0,-1 1 0,1-1 0,-1 1 0,1-1 0,0 1 0,0 0 0,0-1 0,1 1 0,-1 0 0,0 3 0,-2 19 0,0 0 0,2 0 0,1 0 0,1 0 0,1 0 0,2 0 0,0-1 0,8 26 0,-6-36 0,1 0 0,1 0 0,0-1 0,0 0 0,1 0 0,1-1 0,0 0 0,22 19 0,-12-12 0,25 34 0,-40-45 0,0-1 0,0 1 0,0 1 0,-1-1 0,-1 0 0,1 1 0,-2 0 0,4 14 0,-1 16 0,-3 0 0,0 1 0,-6 43 0,3 69 0,1-150 0,0 0 0,1 0 0,-1 0 0,0 0 0,1-1 0,-1 1 0,1 0 0,0 0 0,-1 0 0,1 0 0,2 2 0,-3-4 0,0 0 0,1 1 0,-1-1 0,1 1 0,-1-1 0,1 0 0,-1 1 0,0-1 0,1 0 0,-1 0 0,1 1 0,-1-1 0,1 0 0,0 0 0,-1 0 0,1 0 0,-1 0 0,1 0 0,-1 0 0,1 0 0,-1 0 0,1 0 0,-1 0 0,1 0 0,0 0 0,0 0 0,1-2 0,1 1 0,-1 0 0,1-1 0,-1 0 0,0 0 0,0 0 0,0 0 0,0 0 0,0 0 0,0 0 0,0-1 0,-1 1 0,1-1 0,1-3 0,4-12 0,0 0 0,-1-1 0,-1 0 0,-1 0 0,0 0 0,-1 0 0,-1-31 0,0 19 0,12-57 0,-13 81 0,1 1 0,0 0 0,1 0 0,-1 0 0,1 1 0,0-1 0,1 1 0,-1-1 0,1 1 0,0 0 0,1 0 0,-1 1 0,7-6 0,-3 5 0,0-1 0,0 1 0,0 1 0,1 0 0,-1 0 0,1 0 0,0 1 0,11-2 0,14 0 0,0 1 0,0 1 0,67 4 0,-71 0 0,360 1 0,-361 0 0,1 0 0,39 10 0,2 1 0,-5-4 0,196 17 0,794-25 0,-481-3 0,-101 2 0,-447-1 0,-1-1 0,0-1 0,0-2 0,35-9 0,98-42 0,-2 1 0,-133 48 0,1 1 0,0 2 0,0 0 0,40 0 0,-206 6 0,24 0 0,-119-12 0,148-4 0,-87-26 0,104 21 0,-1 4 0,-100-10 0,-209 23 0,188 4 0,-37-4 0,-257 5 0,304 12 0,-60 1 0,197-13 0,-57 10 0,-38 2 0,-481-14 0,297-3 0,321 2 0,0 0 0,0 0 0,0 0 0,0 1 0,1 0 0,-1-1 0,0 1 0,0 1 0,1-1 0,-1 1 0,1-1 0,-1 1 0,1 0 0,0 0 0,-6 5 0,5-3 0,1-1 0,1 1 0,-1 0 0,0 0 0,1 0 0,0 0 0,0 1 0,0-1 0,1 0 0,-1 1 0,1-1 0,0 1 0,0 5 0,-1 0 0,0 1 0,1-1 0,1 1 0,0-1 0,0 1 0,1-1 0,0 1 0,1-1 0,0 0 0,1 1 0,0-1 0,1 0 0,0-1 0,0 1 0,1-1 0,0 0 0,10 14 0,1-3 0,0-1 0,1 0 0,1-1 0,39 31 0,-46-43 0,0-1 0,0 0 0,0-1 0,0 0 0,1-1 0,-1 0 0,1-1 0,0 0 0,16 0 0,33 7 0,-1 0 0,1-3 0,1-2 0,89-6 0,-40-1 0,-80 3 0,20 0 0,0 1 0,53 9 0,26 12 0,212 9 0,-341-31 0,100 1 0,108 15 0,-93-6 0,200-6 0,-159-7 0,1027 3 0,-1171-1 0,-1 0 0,0-2 0,0 1 0,0-2 0,0 1 0,-1-2 0,1 0 0,-1 0 0,18-11 0,-17 8 0,0 1 0,1 1 0,0 1 0,0 0 0,1 0 0,0 1 0,15-2 0,31 2 0,-36 3 0,-1 0 0,33-8 0,7-2 317,23-7-1999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2:21.604"/>
    </inkml:context>
    <inkml:brush xml:id="br0">
      <inkml:brushProperty name="width" value="0.35" units="cm"/>
      <inkml:brushProperty name="height" value="0.35" units="cm"/>
      <inkml:brushProperty name="color" value="#FFFFFF"/>
    </inkml:brush>
  </inkml:definitions>
  <inkml:trace contextRef="#ctx0" brushRef="#br0">4469 809 24575,'-993'0'0,"966"1"0,-1 1 0,1 1 0,0 2 0,1 1 0,-35 12 0,15-1 0,0 2 0,-46 27 0,78-40 0,-1 1 0,0-2 0,0 0 0,0-1 0,-23 4 0,4-1 0,10-1 0,0 2 0,-37 18 0,41-16 0,0-2 0,0 0 0,-1-1 0,-26 5 0,-17-6 0,-1-2 0,-80-7 0,29 0 0,105 4 0,-1-1 0,1 0 0,0-1 0,-1 0 0,1-1 0,0-1 0,0 1 0,0-2 0,0 1 0,-10-6 0,-23-11 0,-76-24 0,16 8 0,73 25 0,-1 2 0,0 2 0,-44-5 0,33 5 0,-47-12 0,51 9 0,1 3 0,-1 0 0,-55-1 0,-120 9 0,86 2 0,-468-4 0,578 3 0,-1-1 0,1 2 0,-26 7 0,22-4 0,-42 4 0,6-7 0,-99-6 0,153 3 0,1-1 0,0 0 0,0 0 0,0 0 0,0 0 0,0 0 0,0-1 0,0 1 0,0-1 0,0 0 0,0 0 0,1 0 0,-1 0 0,1 0 0,-1 0 0,1-1 0,0 1 0,0-1 0,0 0 0,1 0 0,-1 1 0,0-1 0,1 0 0,0 0 0,0-1 0,0 1 0,0 0 0,0 0 0,1 0 0,-1-6 0,-1-9 0,1 0 0,1-1 0,1 1 0,3-21 0,-4 36 0,1-3 0,0 0 0,0 1 0,1-1 0,0 1 0,0-1 0,0 1 0,0 0 0,1 0 0,0 0 0,0 0 0,0 0 0,1 1 0,0-1 0,0 1 0,0 0 0,0 0 0,0 0 0,1 1 0,0 0 0,0 0 0,6-3 0,11-5 0,0 2 0,1 1 0,45-9 0,-7 0 0,-22 5 0,-20 8 0,0-2 0,-1 0 0,0-1 0,0-1 0,0 0 0,-1-1 0,0-1 0,20-17 0,-13 6 0,0 2 0,1 0 0,1 2 0,1 1 0,1 1 0,0 1 0,1 2 0,49-16 0,-51 19 0,-1-2 0,47-26 0,-51 25 0,0 0 0,1 1 0,1 2 0,31-9 0,-1 9 0,-1 3 0,1 3 0,105 6 0,-38 0 0,131-3 0,-234 2 0,0 1 0,-1 0 0,1 1 0,-1 1 0,0 0 0,28 14 0,19 6 0,-36-17 0,0-1 0,1-1 0,0-2 0,33 1 0,119-6 0,-79-1 0,1779 1 0,-1874 1 0,1 0 0,0 1 0,0-1 0,-1 1 0,1 1 0,13 4 0,-18-5 0,-1 0 0,1 0 0,-1 1 0,1 0 0,-1-1 0,0 1 0,0 0 0,0 0 0,0 0 0,0 0 0,0 0 0,0 1 0,-1-1 0,1 0 0,-1 1 0,0-1 0,0 1 0,0 0 0,0-1 0,0 1 0,0 0 0,0 3 0,2 21 0,-1 0 0,-1 0 0,-6 51 0,1-6 0,4-49 0,1-12 0,-1 0 0,-1 0 0,1 1 0,-4 10 0,3-19 0,1 0 0,-1-1 0,0 1 0,0-1 0,0 1 0,0-1 0,-1 1 0,1-1 0,-1 0 0,1 0 0,-1 0 0,0 0 0,0 0 0,0 0 0,0 0 0,0 0 0,0-1 0,-1 1 0,1-1 0,0 0 0,-5 2 0,-11 1 0,-1 0 0,1-1 0,-1-1 0,1-1 0,-1-1 0,0 0 0,-20-4 0,-15 1 0,14 0 0,-1-1 0,1-2 0,-65-19 0,-109-49 0,133 44 0,-139-35 0,172 58 0,-1 2 0,-61 1 0,39 2 0,45 0 0,0-2 0,0-1 0,-40-12 0,40 9 0,1 1 0,-1 2 0,-37-4 0,-31 5 0,-103 9 0,174-1 0,-36 9 0,14-2 0,38-9 0,0-1 0,0 2 0,0-1 0,1 1 0,-1 0 0,1 0 0,0 0 0,0 1 0,0 0 0,1 0 0,-1 1 0,1 0 0,-6 6 0,8-7 0,1-1 0,-1 0 0,1 1 0,0-1 0,0 1 0,1 0 0,-1-1 0,1 1 0,0 0 0,0 0 0,0 0 0,0 0 0,1 0 0,-1 0 0,1 0 0,0 0 0,1 1 0,-1-1 0,1 0 0,-1 0 0,1 0 0,0 0 0,1-1 0,1 6 0,3 1 0,-1 0 0,1-1 0,1 1 0,-1-2 0,2 1 0,14 13 0,54 41 0,-64-54 0,0-2 0,1 0 0,0 0 0,0-1 0,0-1 0,22 6 0,85 13 0,-94-20 0,118 25 0,-81-19 0,-12-1 0,86 5 0,271-16 0,-405 2 0,1 1 0,0-1 0,0 0 0,0 1 0,0-2 0,0 1 0,0 0 0,0-1 0,0 0 0,0 0 0,-1 0 0,1-1 0,0 1 0,-1-1 0,1 1 0,-1-1 0,6-4 0,-9 5 0,0 1 0,1 0 0,-1-1 0,0 1 0,0 0 0,1-1 0,-1 1 0,0-1 0,0 1 0,0 0 0,0-1 0,0 1 0,1-1 0,-1 1 0,0-1 0,0 1 0,0-1 0,0 1 0,0-1 0,0 1 0,0 0 0,-1-1 0,1 1 0,0-1 0,0 1 0,0-1 0,0 1 0,0 0 0,-1-1 0,1 1 0,0-1 0,-15-9 0,-21 0 0,36 10 0,-49-8 0,-33-7 0,-17-13 0,-136-19 0,90 40 0,98 6 0,-78-10 0,77 3 0,-50-9 0,-126-7 0,57 26 0,-60-4 0,134-12 0,58 7 0,-39-1 0,-387 5 0,239 5 0,-192-2 0,389-2 0,0 0 0,0-2 0,0-1 0,-38-13 0,36 10 0,-1 0 0,1 2 0,-38-3 0,54 8 0,0-1 0,0 0 0,1 0 0,-1-1 0,1-1 0,-19-8 0,-58-38 0,59 33 0,22 13 0,0-1 0,0 1 0,0-1 0,1 0 0,0 0 0,0 0 0,0-1 0,1 0 0,0 0 0,0 0 0,0 0 0,-3-9 0,5 10 0,0 0 0,0-1 0,1 1 0,0 0 0,0-1 0,0 1 0,0 0 0,1-1 0,0 1 0,0-1 0,1 1 0,-1-1 0,1 1 0,0 0 0,1-1 0,3-9 0,-2 10 0,1 0 0,-1 1 0,1-1 0,-1 1 0,1 0 0,1 0 0,-1 0 0,0 0 0,1 1 0,0 0 0,0 0 0,9-4 0,4-2 0,1 1 0,24-6 0,14 1 0,0 2 0,87-5 0,-78 10 0,-31 0 0,-1-1 0,0-2 0,0-1 0,37-18 0,-34 14 0,0 1 0,0 1 0,41-6 0,-17 12 0,0 3 0,65 5 0,-29 0 0,-91-2-59,0 0 0,-1 0-1,1 0 1,-1 1-1,1 0 1,-1 0 0,1 1-1,-1-1 1,1 1 0,-1 1-1,0-1 1,0 1 0,0-1-1,0 1 1,-1 1-1,1-1 1,-1 1 0,0 0-1,0 0 1,0 0 0,0 0-1,4 8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8:43.668"/>
    </inkml:context>
    <inkml:brush xml:id="br0">
      <inkml:brushProperty name="width" value="0.35" units="cm"/>
      <inkml:brushProperty name="height" value="0.35" units="cm"/>
    </inkml:brush>
  </inkml:definitions>
  <inkml:trace contextRef="#ctx0" brushRef="#br0">0 33 24575,'2543'0'0,"-2500"-2"0,63-11 0,23-2 0,393 12 0,-269 6 0,-217-4 0,-17 0 0,-1 1 0,23 3 0,-35-3 0,0 2 0,0-1 0,0 1 0,-1 0 0,1 0 0,-1 0 0,1 1 0,-1-1 0,0 2 0,0-1 0,5 4 0,36 29 0,-33-28 0,0 1 0,-1 1 0,-1 0 0,1 1 0,14 18 0,-12-8 0,0-1 0,18 38 0,-27-46 0,0-1 0,-1 1 0,-1 0 0,0 0 0,-1 1 0,0-1 0,0 16 0,-1 14 0,9 104 0,-8-130 0,1 0 0,1 0 0,1 0 0,0 0 0,1-1 0,14 28 0,-6-21 0,-2 1 0,-1 0 0,9 29 0,-17-44 0,0 1 0,-1 0 0,-1 0 0,1 0 0,-1 0 0,-1 0 0,1 0 0,-2 0 0,1 0 0,-1 0 0,-1 0 0,-3 13 0,3-18 0,0 0 0,0 0 0,0 0 0,-1 0 0,1 0 0,-1-1 0,0 0 0,0 1 0,0-1 0,-1 0 0,1 0 0,-1-1 0,1 1 0,-1-1 0,0 0 0,0 0 0,-8 3 0,-6 2 0,-1-1 0,-34 5 0,44-9 0,-41 5 0,0-3 0,-1-2 0,-60-5 0,10 1 0,-850 2 0,927-2 0,-1 0 0,-44-11 0,43 7 0,0 2 0,-31-2 0,35 6 0,15 0 0,0 0 0,0 0 0,1 0 0,-1-1 0,0 0 0,0 0 0,-7-3 0,14 4 0,-1 0 0,1-1 0,-1 1 0,1 0 0,-1 0 0,1-1 0,-1 1 0,1 0 0,-1-1 0,1 1 0,-1 0 0,1-1 0,0 1 0,-1-1 0,1 1 0,-1-1 0,1 1 0,0 0 0,0-1 0,-1 0 0,1 1 0,0-1 0,0 1 0,0-1 0,-1 1 0,1-1 0,0 1 0,0-1 0,0 1 0,0-1 0,0 0 0,11-18 0,28-13 0,-38 31 0,31-20 0,1 1 0,1 2 0,58-23 0,115-27 0,-81 29 0,-108 31 0,-1 0 0,1-1 0,-2-1 0,1 0 0,15-14 0,-18 13 0,1 1 0,0 0 0,0 1 0,1 0 0,1 1 0,20-7 0,-9 9 0,0 1 0,41-2 0,-42 6 0,-1-2 0,53-13 0,-41 6 0,0 1 0,1 2 0,1 2 0,-1 1 0,57 2 0,-38 1 0,-42 0 0,1 0 0,-1 1 0,0 0 0,1 1 0,-1 2 0,1-1 0,-1 2 0,27 9 0,-32-8 0,-3-2 0,-1 0 0,0 0 0,0 1 0,0 0 0,0 1 0,-1-1 0,0 1 0,0 0 0,0 1 0,9 11 0,-1 2 0,6 10 0,22 39 0,-36-56 0,-1-1 0,0 1 0,-1 0 0,-1 0 0,1 0 0,-2 1 0,2 15 0,-2-10 0,-2 0 0,0 0 0,-4 34 0,2-44 0,0 0 0,0 0 0,-1 0 0,0 0 0,0 0 0,-1 0 0,0-1 0,0 0 0,-1 0 0,-7 9 0,2-5 0,0-1 0,-1-1 0,0 1 0,0-2 0,-1 1 0,0-2 0,-1 0 0,0 0 0,0-1 0,0-1 0,-1 0 0,1-1 0,-1 0 0,-24 3 0,-13-2 0,-1-2 0,-91-6 0,50-1 0,71 4 0,-1 0 0,-40-5 0,55 4 0,0-1 0,0 0 0,1-1 0,-1 0 0,0 0 0,1 0 0,0-1 0,-11-7 0,-22-19 0,-48-30 0,82 56 0,-1 0 0,1 0 0,0-1 0,0 0 0,1 0 0,-1 0 0,1 0 0,0-1 0,1 0 0,-1 0 0,-6-13 0,7 10 0,0-1 0,1 0 0,0 0 0,1 0 0,0 0 0,1-1 0,0 1 0,0-12 0,1 17 0,0 0 0,0 1 0,0-1 0,1 0 0,-1 0 0,1 1 0,0-1 0,0 0 0,1 1 0,0-1 0,-1 1 0,2-1 0,-1 1 0,5-8 0,-3 9 0,-1 0 0,0 1 0,1-1 0,0 1 0,-1-1 0,1 1 0,0 0 0,0 1 0,0-1 0,0 1 0,0-1 0,1 1 0,-1 1 0,0-1 0,1 0 0,7 1 0,174 3 0,-56 1 0,-20-4-1365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8:50.343"/>
    </inkml:context>
    <inkml:brush xml:id="br0">
      <inkml:brushProperty name="width" value="0.35" units="cm"/>
      <inkml:brushProperty name="height" value="0.35" units="cm"/>
    </inkml:brush>
  </inkml:definitions>
  <inkml:trace contextRef="#ctx0" brushRef="#br0">4204 162 24575,'-34'3'0,"1"1"0,-1 2 0,1 1 0,-62 21 0,50-14 0,-42 13 0,-245 65 0,225-67 0,63-12 0,-1-3 0,-1-1 0,1-2 0,-65 0 0,-1197-12 0,728 7 0,530-1 0,6-1 0,-47-4 0,76 2 0,0 0 0,-1-1 0,1-1 0,1 0 0,-1-1 0,1 0 0,-17-10 0,3 0 0,0 2 0,-1 0 0,-1 2 0,0 1 0,-50-11 0,62 17 0,0-1 0,1-1 0,-23-12 0,14 7 0,10 3 0,0-1 0,0 0 0,1-2 0,0 1 0,-23-25 0,25 23 0,-1 0 0,0 1 0,-1 1 0,0 0 0,0 0 0,-18-7 0,-16-3 0,-1 3 0,-86-19 0,132 35 0,1 0 0,-1 1 0,1-1 0,-1 1 0,0-1 0,1 1 0,-1 0 0,0 0 0,1 0 0,-1 1 0,0-1 0,1 1 0,-1-1 0,0 1 0,1 0 0,-1 0 0,1 0 0,-1 0 0,1 0 0,0 1 0,0-1 0,-1 1 0,1-1 0,0 1 0,0 0 0,0 0 0,1 0 0,-1 0 0,0 0 0,1 0 0,-1 0 0,1 1 0,0-1 0,0 1 0,0-1 0,0 1 0,0-1 0,1 1 0,-1-1 0,1 1 0,-1 0 0,1-1 0,0 6 0,-2 42 0,5 80 0,1-25 0,-4 204 0,0-305 0,0 1 0,0-1 0,1 0 0,0 1 0,-1-1 0,1 0 0,1 0 0,-1 0 0,1 1 0,0-1 0,0-1 0,0 1 0,0 0 0,0-1 0,1 1 0,0-1 0,4 5 0,-2-4 0,1 1 0,0-1 0,0 0 0,0-1 0,1 1 0,0-1 0,-1 0 0,1-1 0,11 3 0,11 0 0,0-1 0,0-1 0,0-1 0,30-3 0,-59 1 0,2 0 0,11 0 0,0-1 0,-1 0 0,1 0 0,19-6 0,-28 6 0,0-1 0,-1 1 0,1-1 0,-1 0 0,1 0 0,-1 0 0,0 0 0,0-1 0,0 1 0,0-1 0,0 0 0,-1 0 0,1 0 0,-1 0 0,1 0 0,-1-1 0,-1 1 0,1 0 0,2-5 0,-1-4 0,1 1 0,-1-1 0,-1 1 0,0-1 0,1-23 0,-7-63 0,1 39 0,3 32 0,1 8 0,-2-1 0,-5-38 0,5 55 0,1-1 0,-1 0 0,0 1 0,0-1 0,-1 1 0,1-1 0,-1 1 0,1-1 0,-1 1 0,0 0 0,0 0 0,-1 0 0,1 0 0,-1 0 0,1 1 0,-1-1 0,0 1 0,0-1 0,0 1 0,0 0 0,-6-2 0,9 4 0,-1-1 0,0 1 0,0 0 0,0 0 0,1-1 0,-1 1 0,0 0 0,0 0 0,0 0 0,0 0 0,1 0 0,-1 0 0,0 0 0,0 0 0,0 1 0,1-1 0,-1 0 0,0 0 0,0 1 0,0-1 0,1 1 0,-1-1 0,0 0 0,1 1 0,-1-1 0,-1 2 0,1 0 0,-1 0 0,1 0 0,0 0 0,-1 0 0,1 0 0,0 1 0,0-1 0,1 0 0,-2 4 0,0 6 0,0 0 0,0 23 0,2-32 0,0 33 0,2 1 0,2-1 0,11 52 0,-9-59 0,0-1 0,2 1 0,19 42 0,-24-63 0,1 0 0,1 0 0,-1-1 0,1 0 0,0 1 0,1-2 0,0 1 0,0-1 0,0 0 0,1 0 0,-1 0 0,2-1 0,-1 0 0,0-1 0,1 0 0,13 6 0,7-1 0,1 0 0,0-2 0,1-1 0,-1-1 0,40 0 0,-58-4 0,1-1 0,-1 2 0,1-1 0,-1 2 0,20 6 0,-29-9 0,1 1 0,-1 0 0,0 0 0,1 0 0,-1 0 0,0 0 0,0 1 0,0-1 0,0 1 0,0-1 0,0 1 0,0 0 0,-1 0 0,1-1 0,-1 1 0,1 0 0,-1 1 0,0-1 0,0 0 0,1 0 0,-2 1 0,1-1 0,0 0 0,0 1 0,-1-1 0,1 1 0,-1-1 0,0 1 0,0-1 0,0 1 0,0-1 0,-1 5 0,0-2 0,0-2 0,-1 1 0,0 0 0,0 0 0,0 0 0,0-1 0,-1 1 0,1-1 0,-1 0 0,0 0 0,0 0 0,0 0 0,0 0 0,0-1 0,-1 1 0,-4 2 0,-9 4 0,0 0 0,-22 8 0,27-12 0,-12 4 0,0-2 0,0 0 0,-1-2 0,1 0 0,-40 1 0,-127-7 0,89-2 0,-205 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465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smtClean="0"/>
              <a:pPr/>
              <a:t>2/26/2025</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230879" y="4226557"/>
            <a:ext cx="8178802"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94218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07161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36310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18045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98387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72730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24135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5785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636668" y="1188720"/>
            <a:ext cx="0" cy="585216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450634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345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7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154969008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796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465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8189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031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180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876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9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00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415268" y="4452702"/>
            <a:ext cx="9796056"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675197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6329076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5"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5"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7049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29621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55855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675403" y="3495040"/>
            <a:ext cx="42173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70302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70937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pPr/>
              <a:t>2/26/2025</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0357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customXml" Target="../ink/ink2.xml"/><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3.xml"/></Relationships>
</file>

<file path=ppt/slides/_rels/slide10.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customXml" Target="../ink/ink24.xml"/><Relationship Id="rId1" Type="http://schemas.openxmlformats.org/officeDocument/2006/relationships/slideLayout" Target="../slideLayouts/slideLayout27.xml"/><Relationship Id="rId6" Type="http://schemas.openxmlformats.org/officeDocument/2006/relationships/customXml" Target="../ink/ink26.xml"/><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customXml" Target="../ink/ink28.xml"/><Relationship Id="rId4" Type="http://schemas.openxmlformats.org/officeDocument/2006/relationships/customXml" Target="../ink/ink25.xml"/><Relationship Id="rId9"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5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customXml" Target="../ink/ink30.xml"/><Relationship Id="rId5" Type="http://schemas.openxmlformats.org/officeDocument/2006/relationships/image" Target="../media/image51.png"/><Relationship Id="rId4" Type="http://schemas.openxmlformats.org/officeDocument/2006/relationships/customXml" Target="../ink/ink29.xml"/><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hyperlink" Target="https://www.perplexity.ai/" TargetMode="External"/><Relationship Id="rId7" Type="http://schemas.openxmlformats.org/officeDocument/2006/relationships/hyperlink" Target="https://www.quadratic.com/" TargetMode="External"/><Relationship Id="rId2" Type="http://schemas.openxmlformats.org/officeDocument/2006/relationships/hyperlink" Target="https://deepseek.com/" TargetMode="External"/><Relationship Id="rId1" Type="http://schemas.openxmlformats.org/officeDocument/2006/relationships/slideLayout" Target="../slideLayouts/slideLayout27.xml"/><Relationship Id="rId6" Type="http://schemas.openxmlformats.org/officeDocument/2006/relationships/hyperlink" Target="https://www.blackbox.ai/" TargetMode="External"/><Relationship Id="rId5" Type="http://schemas.openxmlformats.org/officeDocument/2006/relationships/hyperlink" Target="https://openai.com/chatgpt" TargetMode="External"/><Relationship Id="rId10" Type="http://schemas.openxmlformats.org/officeDocument/2006/relationships/hyperlink" Target="https://www.imagine.art/" TargetMode="External"/><Relationship Id="rId4" Type="http://schemas.openxmlformats.org/officeDocument/2006/relationships/hyperlink" Target="https://www.google.com/" TargetMode="External"/><Relationship Id="rId9"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customXml" Target="../ink/ink6.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10.xml"/><Relationship Id="rId3" Type="http://schemas.openxmlformats.org/officeDocument/2006/relationships/image" Target="../media/image15.png"/><Relationship Id="rId7" Type="http://schemas.openxmlformats.org/officeDocument/2006/relationships/customXml" Target="../ink/ink7.xml"/><Relationship Id="rId12"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21.xml"/><Relationship Id="rId6" Type="http://schemas.openxmlformats.org/officeDocument/2006/relationships/image" Target="../media/image18.png"/><Relationship Id="rId11" Type="http://schemas.openxmlformats.org/officeDocument/2006/relationships/customXml" Target="../ink/ink9.xml"/><Relationship Id="rId5" Type="http://schemas.openxmlformats.org/officeDocument/2006/relationships/image" Target="../media/image17.png"/><Relationship Id="rId15" Type="http://schemas.openxmlformats.org/officeDocument/2006/relationships/customXml" Target="../ink/ink11.xml"/><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customXml" Target="../ink/ink8.xml"/><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customXml" Target="../ink/ink12.xml"/><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ustomXml" Target="../ink/ink14.xml"/><Relationship Id="rId7" Type="http://schemas.openxmlformats.org/officeDocument/2006/relationships/customXml" Target="../ink/ink16.xml"/><Relationship Id="rId12"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3.png"/><Relationship Id="rId11" Type="http://schemas.openxmlformats.org/officeDocument/2006/relationships/customXml" Target="../ink/ink18.xml"/><Relationship Id="rId5" Type="http://schemas.openxmlformats.org/officeDocument/2006/relationships/customXml" Target="../ink/ink15.xml"/><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customXml" Target="../ink/ink17.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customXml" Target="../ink/ink20.xm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39.png"/><Relationship Id="rId5" Type="http://schemas.openxmlformats.org/officeDocument/2006/relationships/customXml" Target="../ink/ink19.xml"/><Relationship Id="rId10" Type="http://schemas.openxmlformats.org/officeDocument/2006/relationships/image" Target="../media/image41.png"/><Relationship Id="rId4" Type="http://schemas.openxmlformats.org/officeDocument/2006/relationships/image" Target="../media/image38.jpeg"/><Relationship Id="rId9" Type="http://schemas.openxmlformats.org/officeDocument/2006/relationships/customXml" Target="../ink/ink21.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customXml" Target="../ink/ink23.xml"/><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44.png"/><Relationship Id="rId5" Type="http://schemas.openxmlformats.org/officeDocument/2006/relationships/customXml" Target="../ink/ink22.xml"/><Relationship Id="rId4" Type="http://schemas.openxmlformats.org/officeDocument/2006/relationships/image" Target="../media/image43.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151"/>
            <a:ext cx="5486400" cy="8229600"/>
          </a:xfrm>
          <a:prstGeom prst="rect">
            <a:avLst/>
          </a:prstGeom>
        </p:spPr>
      </p:pic>
      <p:sp>
        <p:nvSpPr>
          <p:cNvPr id="3" name="Text 0"/>
          <p:cNvSpPr/>
          <p:nvPr/>
        </p:nvSpPr>
        <p:spPr>
          <a:xfrm>
            <a:off x="6324124" y="1738193"/>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Understanding Personalized Learning Data Analysis</a:t>
            </a:r>
            <a:endParaRPr lang="en-US" sz="4400" dirty="0">
              <a:solidFill>
                <a:srgbClr val="FF0000"/>
              </a:solidFill>
              <a:latin typeface="Palatino Linotype" panose="02040502050505030304" pitchFamily="18" charset="0"/>
            </a:endParaRPr>
          </a:p>
        </p:txBody>
      </p:sp>
      <p:sp>
        <p:nvSpPr>
          <p:cNvPr id="4" name="Text 1"/>
          <p:cNvSpPr/>
          <p:nvPr/>
        </p:nvSpPr>
        <p:spPr>
          <a:xfrm>
            <a:off x="6324124" y="3505200"/>
            <a:ext cx="7468553" cy="2298144"/>
          </a:xfrm>
          <a:prstGeom prst="rect">
            <a:avLst/>
          </a:prstGeom>
          <a:noFill/>
          <a:ln/>
        </p:spPr>
        <p:txBody>
          <a:bodyPr wrap="square" lIns="0" tIns="0" rIns="0" bIns="0" rtlCol="0" anchor="t"/>
          <a:lstStyle/>
          <a:p>
            <a:pPr marL="0" indent="0">
              <a:lnSpc>
                <a:spcPts val="3000"/>
              </a:lnSpc>
              <a:buNone/>
            </a:pPr>
            <a:r>
              <a:rPr lang="en-US" sz="1850" b="1" dirty="0">
                <a:solidFill>
                  <a:srgbClr val="3B3535"/>
                </a:solidFill>
                <a:latin typeface="Palatino Linotype" panose="02040502050505030304" pitchFamily="18" charset="0"/>
                <a:ea typeface="Roboto Light" pitchFamily="34" charset="-122"/>
                <a:cs typeface="Roboto Light" pitchFamily="34" charset="-120"/>
              </a:rPr>
              <a:t>Welcome! This presentation offers a step-by-step guide to data processing and uncovering AI insights for personalized learning. We'll explore how to gather, clean, visualize, and analyze student data to create effective learning experiences. Let's dive in and transform raw data into actionable intelligence. Get ready to empower education with the magic of data science!</a:t>
            </a:r>
            <a:endParaRPr lang="en-US" sz="1850" b="1" dirty="0">
              <a:latin typeface="Palatino Linotype" panose="02040502050505030304" pitchFamily="18" charset="0"/>
            </a:endParaRPr>
          </a:p>
        </p:txBody>
      </p:sp>
      <p:sp>
        <p:nvSpPr>
          <p:cNvPr id="6" name="Text 3"/>
          <p:cNvSpPr/>
          <p:nvPr/>
        </p:nvSpPr>
        <p:spPr>
          <a:xfrm>
            <a:off x="6450092" y="6233041"/>
            <a:ext cx="130850"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KH</a:t>
            </a:r>
            <a:endParaRPr lang="en-US" sz="750" dirty="0"/>
          </a:p>
        </p:txBody>
      </p:sp>
      <p:sp>
        <p:nvSpPr>
          <p:cNvPr id="7" name="Text 4"/>
          <p:cNvSpPr/>
          <p:nvPr/>
        </p:nvSpPr>
        <p:spPr>
          <a:xfrm>
            <a:off x="10641832" y="6358602"/>
            <a:ext cx="2484582" cy="1175747"/>
          </a:xfrm>
          <a:prstGeom prst="rect">
            <a:avLst/>
          </a:prstGeom>
          <a:noFill/>
          <a:ln/>
        </p:spPr>
        <p:txBody>
          <a:bodyPr wrap="none" lIns="0" tIns="0" rIns="0" bIns="0" rtlCol="0" anchor="t"/>
          <a:lstStyle/>
          <a:p>
            <a:pPr marL="0" indent="0" algn="l">
              <a:lnSpc>
                <a:spcPts val="3250"/>
              </a:lnSpc>
              <a:buNone/>
            </a:pPr>
            <a:r>
              <a:rPr lang="en-US" sz="2350" b="1" dirty="0">
                <a:solidFill>
                  <a:srgbClr val="3B3535"/>
                </a:solidFill>
                <a:latin typeface="Roboto Bold" pitchFamily="34" charset="0"/>
                <a:ea typeface="Roboto Bold" pitchFamily="34" charset="-122"/>
                <a:cs typeface="Roboto Bold" pitchFamily="34" charset="-120"/>
              </a:rPr>
              <a:t> </a:t>
            </a:r>
            <a:r>
              <a:rPr lang="en-US" sz="2800" b="1" dirty="0">
                <a:solidFill>
                  <a:schemeClr val="accent1"/>
                </a:solidFill>
                <a:latin typeface="Perpetua" panose="02020502060401020303" pitchFamily="18" charset="0"/>
                <a:ea typeface="Roboto Bold" pitchFamily="34" charset="-122"/>
                <a:cs typeface="Roboto Bold" pitchFamily="34" charset="-120"/>
              </a:rPr>
              <a:t>Mr. Raviraj Nawle</a:t>
            </a:r>
          </a:p>
          <a:p>
            <a:pPr>
              <a:lnSpc>
                <a:spcPts val="3250"/>
              </a:lnSpc>
            </a:pPr>
            <a:r>
              <a:rPr lang="en-US" sz="2800" b="1" dirty="0">
                <a:solidFill>
                  <a:schemeClr val="accent1"/>
                </a:solidFill>
                <a:latin typeface="Perpetua" panose="02020502060401020303" pitchFamily="18" charset="0"/>
                <a:ea typeface="Roboto Bold" pitchFamily="34" charset="-122"/>
                <a:cs typeface="Roboto Bold" pitchFamily="34" charset="-120"/>
              </a:rPr>
              <a:t>Mr. Krishna Hiwale</a:t>
            </a:r>
            <a:endParaRPr lang="en-US" sz="2800" dirty="0">
              <a:solidFill>
                <a:schemeClr val="accent1"/>
              </a:solidFill>
              <a:latin typeface="Perpetua" panose="02020502060401020303" pitchFamily="18" charset="0"/>
            </a:endParaRPr>
          </a:p>
          <a:p>
            <a:pPr marL="0" indent="0" algn="l">
              <a:lnSpc>
                <a:spcPts val="3250"/>
              </a:lnSpc>
              <a:buNone/>
            </a:pPr>
            <a:r>
              <a:rPr lang="en-US" sz="2800" b="1" dirty="0">
                <a:solidFill>
                  <a:schemeClr val="accent1"/>
                </a:solidFill>
                <a:latin typeface="Perpetua" panose="02020502060401020303" pitchFamily="18" charset="0"/>
                <a:ea typeface="Roboto Bold" pitchFamily="34" charset="-122"/>
                <a:cs typeface="Roboto Bold" pitchFamily="34" charset="-120"/>
              </a:rPr>
              <a:t>Ms. Kasturi Bhuvad</a:t>
            </a:r>
          </a:p>
        </p:txBody>
      </p:sp>
      <p:sp>
        <p:nvSpPr>
          <p:cNvPr id="8" name="Rectangle 7">
            <a:extLst>
              <a:ext uri="{FF2B5EF4-FFF2-40B4-BE49-F238E27FC236}">
                <a16:creationId xmlns:a16="http://schemas.microsoft.com/office/drawing/2014/main" id="{49B731B8-6882-D3BF-8921-1DE3017A9114}"/>
              </a:ext>
            </a:extLst>
          </p:cNvPr>
          <p:cNvSpPr/>
          <p:nvPr/>
        </p:nvSpPr>
        <p:spPr>
          <a:xfrm>
            <a:off x="12857356" y="7805853"/>
            <a:ext cx="1572322" cy="30108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solidFill>
                <a:schemeClr val="bg1"/>
              </a:solidFill>
              <a:highlight>
                <a:srgbClr val="FFFF00"/>
              </a:highlight>
            </a:endParaRPr>
          </a:p>
        </p:txBody>
      </p:sp>
      <p:pic>
        <p:nvPicPr>
          <p:cNvPr id="9" name="Image 0" descr="preencoded.png">
            <a:extLst>
              <a:ext uri="{FF2B5EF4-FFF2-40B4-BE49-F238E27FC236}">
                <a16:creationId xmlns:a16="http://schemas.microsoft.com/office/drawing/2014/main" id="{41E7391B-B7D0-DADF-F78B-2A990D9BBBA1}"/>
              </a:ext>
            </a:extLst>
          </p:cNvPr>
          <p:cNvPicPr>
            <a:picLocks noChangeAspect="1"/>
          </p:cNvPicPr>
          <p:nvPr/>
        </p:nvPicPr>
        <p:blipFill>
          <a:blip r:embed="rId4"/>
          <a:stretch>
            <a:fillRect/>
          </a:stretch>
        </p:blipFill>
        <p:spPr>
          <a:xfrm>
            <a:off x="33484" y="11151"/>
            <a:ext cx="5486400" cy="822960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F6C33D33-8D83-C812-3A3D-F1FD7195788B}"/>
                  </a:ext>
                </a:extLst>
              </p14:cNvPr>
              <p14:cNvContentPartPr/>
              <p14:nvPr/>
            </p14:nvContentPartPr>
            <p14:xfrm>
              <a:off x="13525718" y="7905723"/>
              <a:ext cx="949320" cy="170640"/>
            </p14:xfrm>
          </p:contentPart>
        </mc:Choice>
        <mc:Fallback xmlns="">
          <p:pic>
            <p:nvPicPr>
              <p:cNvPr id="10" name="Ink 9">
                <a:extLst>
                  <a:ext uri="{FF2B5EF4-FFF2-40B4-BE49-F238E27FC236}">
                    <a16:creationId xmlns:a16="http://schemas.microsoft.com/office/drawing/2014/main" id="{F6C33D33-8D83-C812-3A3D-F1FD7195788B}"/>
                  </a:ext>
                </a:extLst>
              </p:cNvPr>
              <p:cNvPicPr/>
              <p:nvPr/>
            </p:nvPicPr>
            <p:blipFill>
              <a:blip r:embed="rId6"/>
              <a:stretch>
                <a:fillRect/>
              </a:stretch>
            </p:blipFill>
            <p:spPr>
              <a:xfrm>
                <a:off x="13463078" y="7843083"/>
                <a:ext cx="10749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90BB341-D704-C219-238E-E332753F6475}"/>
                  </a:ext>
                </a:extLst>
              </p14:cNvPr>
              <p14:cNvContentPartPr/>
              <p14:nvPr/>
            </p14:nvContentPartPr>
            <p14:xfrm>
              <a:off x="12924404" y="7259523"/>
              <a:ext cx="360" cy="360"/>
            </p14:xfrm>
          </p:contentPart>
        </mc:Choice>
        <mc:Fallback xmlns="">
          <p:pic>
            <p:nvPicPr>
              <p:cNvPr id="11" name="Ink 10">
                <a:extLst>
                  <a:ext uri="{FF2B5EF4-FFF2-40B4-BE49-F238E27FC236}">
                    <a16:creationId xmlns:a16="http://schemas.microsoft.com/office/drawing/2014/main" id="{190BB341-D704-C219-238E-E332753F6475}"/>
                  </a:ext>
                </a:extLst>
              </p:cNvPr>
              <p:cNvPicPr/>
              <p:nvPr/>
            </p:nvPicPr>
            <p:blipFill>
              <a:blip r:embed="rId8"/>
              <a:stretch>
                <a:fillRect/>
              </a:stretch>
            </p:blipFill>
            <p:spPr>
              <a:xfrm>
                <a:off x="12861404" y="719652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8A738EEB-5CC5-7371-73B2-6E300919F711}"/>
                  </a:ext>
                </a:extLst>
              </p14:cNvPr>
              <p14:cNvContentPartPr/>
              <p14:nvPr/>
            </p14:nvContentPartPr>
            <p14:xfrm>
              <a:off x="12855284" y="7704843"/>
              <a:ext cx="872280" cy="370800"/>
            </p14:xfrm>
          </p:contentPart>
        </mc:Choice>
        <mc:Fallback xmlns="">
          <p:pic>
            <p:nvPicPr>
              <p:cNvPr id="17" name="Ink 16">
                <a:extLst>
                  <a:ext uri="{FF2B5EF4-FFF2-40B4-BE49-F238E27FC236}">
                    <a16:creationId xmlns:a16="http://schemas.microsoft.com/office/drawing/2014/main" id="{8A738EEB-5CC5-7371-73B2-6E300919F711}"/>
                  </a:ext>
                </a:extLst>
              </p:cNvPr>
              <p:cNvPicPr/>
              <p:nvPr/>
            </p:nvPicPr>
            <p:blipFill>
              <a:blip r:embed="rId10"/>
              <a:stretch>
                <a:fillRect/>
              </a:stretch>
            </p:blipFill>
            <p:spPr>
              <a:xfrm>
                <a:off x="12792284" y="7642203"/>
                <a:ext cx="99792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815B2B93-99CC-36BD-3A46-D399AFA0D0B8}"/>
                  </a:ext>
                </a:extLst>
              </p14:cNvPr>
              <p14:cNvContentPartPr/>
              <p14:nvPr/>
            </p14:nvContentPartPr>
            <p14:xfrm>
              <a:off x="12292244" y="7770723"/>
              <a:ext cx="2239560" cy="372240"/>
            </p14:xfrm>
          </p:contentPart>
        </mc:Choice>
        <mc:Fallback xmlns="">
          <p:pic>
            <p:nvPicPr>
              <p:cNvPr id="16" name="Ink 15">
                <a:extLst>
                  <a:ext uri="{FF2B5EF4-FFF2-40B4-BE49-F238E27FC236}">
                    <a16:creationId xmlns:a16="http://schemas.microsoft.com/office/drawing/2014/main" id="{815B2B93-99CC-36BD-3A46-D399AFA0D0B8}"/>
                  </a:ext>
                </a:extLst>
              </p:cNvPr>
              <p:cNvPicPr/>
              <p:nvPr/>
            </p:nvPicPr>
            <p:blipFill>
              <a:blip r:embed="rId12"/>
              <a:stretch>
                <a:fillRect/>
              </a:stretch>
            </p:blipFill>
            <p:spPr>
              <a:xfrm>
                <a:off x="12229244" y="7707723"/>
                <a:ext cx="2365200" cy="49788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D9978-EB8B-D9A5-51BC-AEF16C966BAC}"/>
              </a:ext>
            </a:extLst>
          </p:cNvPr>
          <p:cNvSpPr txBox="1"/>
          <p:nvPr/>
        </p:nvSpPr>
        <p:spPr>
          <a:xfrm>
            <a:off x="1449659" y="2097182"/>
            <a:ext cx="11954106" cy="2677656"/>
          </a:xfrm>
          <a:prstGeom prst="rect">
            <a:avLst/>
          </a:prstGeom>
          <a:noFill/>
        </p:spPr>
        <p:txBody>
          <a:bodyPr wrap="square">
            <a:spAutoFit/>
          </a:bodyPr>
          <a:lstStyle/>
          <a:p>
            <a:r>
              <a:rPr lang="en-IN" sz="2800" dirty="0">
                <a:latin typeface="Palatino Linotype" panose="02040502050505030304" pitchFamily="18" charset="0"/>
                <a:ea typeface="Roboto Light" panose="02000000000000000000" pitchFamily="2" charset="0"/>
                <a:cs typeface="Roboto Light" panose="02000000000000000000" pitchFamily="2" charset="0"/>
              </a:rPr>
              <a:t>In summary, personalized learning powered by data science and machine learning offers a transformative way to improve education.                       </a:t>
            </a:r>
          </a:p>
          <a:p>
            <a:r>
              <a:rPr lang="en-IN" sz="2800" dirty="0">
                <a:latin typeface="Palatino Linotype" panose="02040502050505030304" pitchFamily="18" charset="0"/>
                <a:ea typeface="Roboto Light" panose="02000000000000000000" pitchFamily="2" charset="0"/>
                <a:cs typeface="Roboto Light" panose="02000000000000000000" pitchFamily="2" charset="0"/>
              </a:rPr>
              <a:t>By understanding student behaviours, predicting learning paths, and adapting content, we can create more effective and engaging learning experiences. This project highlights the power of AI in shaping the future of education.</a:t>
            </a:r>
          </a:p>
        </p:txBody>
      </p:sp>
      <p:sp>
        <p:nvSpPr>
          <p:cNvPr id="9" name="TextBox 8">
            <a:extLst>
              <a:ext uri="{FF2B5EF4-FFF2-40B4-BE49-F238E27FC236}">
                <a16:creationId xmlns:a16="http://schemas.microsoft.com/office/drawing/2014/main" id="{B69954C8-3805-5EBF-BF2C-15B20CBCFEDA}"/>
              </a:ext>
            </a:extLst>
          </p:cNvPr>
          <p:cNvSpPr txBox="1"/>
          <p:nvPr/>
        </p:nvSpPr>
        <p:spPr>
          <a:xfrm>
            <a:off x="5653667" y="1169712"/>
            <a:ext cx="7315200" cy="769441"/>
          </a:xfrm>
          <a:prstGeom prst="rect">
            <a:avLst/>
          </a:prstGeom>
          <a:noFill/>
        </p:spPr>
        <p:txBody>
          <a:bodyPr wrap="square">
            <a:spAutoFit/>
          </a:bodyPr>
          <a:lstStyle/>
          <a:p>
            <a:r>
              <a:rPr lang="en-IN" sz="4400" dirty="0">
                <a:solidFill>
                  <a:srgbClr val="FF0000"/>
                </a:solidFill>
                <a:latin typeface="Palatino Linotype" panose="02040502050505030304" pitchFamily="18" charset="0"/>
                <a:ea typeface="Red Hat Text" panose="020B0604020202020204" charset="0"/>
                <a:cs typeface="Red Hat Text" panose="020B0604020202020204" charset="0"/>
              </a:rPr>
              <a:t>Conclusion</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8D036366-F154-0957-6A22-B71F67F4AF73}"/>
                  </a:ext>
                </a:extLst>
              </p14:cNvPr>
              <p14:cNvContentPartPr/>
              <p14:nvPr/>
            </p14:nvContentPartPr>
            <p14:xfrm>
              <a:off x="9065678" y="6724203"/>
              <a:ext cx="360" cy="360"/>
            </p14:xfrm>
          </p:contentPart>
        </mc:Choice>
        <mc:Fallback xmlns="">
          <p:pic>
            <p:nvPicPr>
              <p:cNvPr id="15" name="Ink 14">
                <a:extLst>
                  <a:ext uri="{FF2B5EF4-FFF2-40B4-BE49-F238E27FC236}">
                    <a16:creationId xmlns:a16="http://schemas.microsoft.com/office/drawing/2014/main" id="{8D036366-F154-0957-6A22-B71F67F4AF73}"/>
                  </a:ext>
                </a:extLst>
              </p:cNvPr>
              <p:cNvPicPr/>
              <p:nvPr/>
            </p:nvPicPr>
            <p:blipFill>
              <a:blip r:embed="rId3"/>
              <a:stretch>
                <a:fillRect/>
              </a:stretch>
            </p:blipFill>
            <p:spPr>
              <a:xfrm>
                <a:off x="9003038" y="66612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D4D3B9F2-7901-0AE4-973F-A321F0B1F988}"/>
                  </a:ext>
                </a:extLst>
              </p14:cNvPr>
              <p14:cNvContentPartPr/>
              <p14:nvPr/>
            </p14:nvContentPartPr>
            <p14:xfrm>
              <a:off x="12940718" y="7669203"/>
              <a:ext cx="1524960" cy="438840"/>
            </p14:xfrm>
          </p:contentPart>
        </mc:Choice>
        <mc:Fallback xmlns="">
          <p:pic>
            <p:nvPicPr>
              <p:cNvPr id="19" name="Ink 18">
                <a:extLst>
                  <a:ext uri="{FF2B5EF4-FFF2-40B4-BE49-F238E27FC236}">
                    <a16:creationId xmlns:a16="http://schemas.microsoft.com/office/drawing/2014/main" id="{D4D3B9F2-7901-0AE4-973F-A321F0B1F988}"/>
                  </a:ext>
                </a:extLst>
              </p:cNvPr>
              <p:cNvPicPr/>
              <p:nvPr/>
            </p:nvPicPr>
            <p:blipFill>
              <a:blip r:embed="rId5"/>
              <a:stretch>
                <a:fillRect/>
              </a:stretch>
            </p:blipFill>
            <p:spPr>
              <a:xfrm>
                <a:off x="12878078" y="7606203"/>
                <a:ext cx="165060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A7C098A4-AD36-422A-5FB5-8B458B52E7FD}"/>
                  </a:ext>
                </a:extLst>
              </p14:cNvPr>
              <p14:cNvContentPartPr/>
              <p14:nvPr/>
            </p14:nvContentPartPr>
            <p14:xfrm>
              <a:off x="12767804" y="7727883"/>
              <a:ext cx="1800720" cy="419400"/>
            </p14:xfrm>
          </p:contentPart>
        </mc:Choice>
        <mc:Fallback xmlns="">
          <p:pic>
            <p:nvPicPr>
              <p:cNvPr id="25" name="Ink 24">
                <a:extLst>
                  <a:ext uri="{FF2B5EF4-FFF2-40B4-BE49-F238E27FC236}">
                    <a16:creationId xmlns:a16="http://schemas.microsoft.com/office/drawing/2014/main" id="{A7C098A4-AD36-422A-5FB5-8B458B52E7FD}"/>
                  </a:ext>
                </a:extLst>
              </p:cNvPr>
              <p:cNvPicPr/>
              <p:nvPr/>
            </p:nvPicPr>
            <p:blipFill>
              <a:blip r:embed="rId7"/>
              <a:stretch>
                <a:fillRect/>
              </a:stretch>
            </p:blipFill>
            <p:spPr>
              <a:xfrm>
                <a:off x="12704804" y="7664883"/>
                <a:ext cx="192636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91AF5A0D-4F2F-13FD-9590-D05C156C0EAD}"/>
                  </a:ext>
                </a:extLst>
              </p14:cNvPr>
              <p14:cNvContentPartPr/>
              <p14:nvPr/>
            </p14:nvContentPartPr>
            <p14:xfrm>
              <a:off x="11922164" y="7773208"/>
              <a:ext cx="2484360" cy="380520"/>
            </p14:xfrm>
          </p:contentPart>
        </mc:Choice>
        <mc:Fallback xmlns="">
          <p:pic>
            <p:nvPicPr>
              <p:cNvPr id="24" name="Ink 23">
                <a:extLst>
                  <a:ext uri="{FF2B5EF4-FFF2-40B4-BE49-F238E27FC236}">
                    <a16:creationId xmlns:a16="http://schemas.microsoft.com/office/drawing/2014/main" id="{91AF5A0D-4F2F-13FD-9590-D05C156C0EAD}"/>
                  </a:ext>
                </a:extLst>
              </p:cNvPr>
              <p:cNvPicPr/>
              <p:nvPr/>
            </p:nvPicPr>
            <p:blipFill>
              <a:blip r:embed="rId9"/>
              <a:stretch>
                <a:fillRect/>
              </a:stretch>
            </p:blipFill>
            <p:spPr>
              <a:xfrm>
                <a:off x="11859164" y="7710568"/>
                <a:ext cx="261000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471B66D-9147-2C76-82D7-A6926308D9A7}"/>
                  </a:ext>
                </a:extLst>
              </p14:cNvPr>
              <p14:cNvContentPartPr/>
              <p14:nvPr/>
            </p14:nvContentPartPr>
            <p14:xfrm>
              <a:off x="12433364" y="8117754"/>
              <a:ext cx="835920" cy="69480"/>
            </p14:xfrm>
          </p:contentPart>
        </mc:Choice>
        <mc:Fallback xmlns="">
          <p:pic>
            <p:nvPicPr>
              <p:cNvPr id="26" name="Ink 25">
                <a:extLst>
                  <a:ext uri="{FF2B5EF4-FFF2-40B4-BE49-F238E27FC236}">
                    <a16:creationId xmlns:a16="http://schemas.microsoft.com/office/drawing/2014/main" id="{9471B66D-9147-2C76-82D7-A6926308D9A7}"/>
                  </a:ext>
                </a:extLst>
              </p:cNvPr>
              <p:cNvPicPr/>
              <p:nvPr/>
            </p:nvPicPr>
            <p:blipFill>
              <a:blip r:embed="rId11"/>
              <a:stretch>
                <a:fillRect/>
              </a:stretch>
            </p:blipFill>
            <p:spPr>
              <a:xfrm>
                <a:off x="12370364" y="8054754"/>
                <a:ext cx="961560" cy="195120"/>
              </a:xfrm>
              <a:prstGeom prst="rect">
                <a:avLst/>
              </a:prstGeom>
            </p:spPr>
          </p:pic>
        </mc:Fallback>
      </mc:AlternateContent>
    </p:spTree>
    <p:extLst>
      <p:ext uri="{BB962C8B-B14F-4D97-AF65-F5344CB8AC3E}">
        <p14:creationId xmlns:p14="http://schemas.microsoft.com/office/powerpoint/2010/main" val="1707721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625207" y="696524"/>
            <a:ext cx="5863114" cy="704017"/>
          </a:xfrm>
          <a:prstGeom prst="rect">
            <a:avLst/>
          </a:prstGeom>
          <a:noFill/>
          <a:ln/>
        </p:spPr>
        <p:txBody>
          <a:bodyPr wrap="none" lIns="0" tIns="0" rIns="0" bIns="0" rtlCol="0" anchor="t"/>
          <a:lstStyle/>
          <a:p>
            <a:pPr marL="0" indent="0">
              <a:lnSpc>
                <a:spcPts val="55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Questions &amp; Discussion</a:t>
            </a:r>
            <a:endParaRPr lang="en-US" sz="4400" dirty="0">
              <a:solidFill>
                <a:srgbClr val="FF0000"/>
              </a:solidFill>
              <a:latin typeface="Palatino Linotype" panose="02040502050505030304" pitchFamily="18" charset="0"/>
            </a:endParaRPr>
          </a:p>
        </p:txBody>
      </p:sp>
      <p:sp>
        <p:nvSpPr>
          <p:cNvPr id="4" name="Text 1"/>
          <p:cNvSpPr/>
          <p:nvPr/>
        </p:nvSpPr>
        <p:spPr>
          <a:xfrm>
            <a:off x="6324124" y="1871026"/>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This marks the end of our exploration into personalized learning data analysis! We encourage you to engage with the material and each other. Feel free to ask any questions you may have, share insights, or suggest alternative approaches. Together, let's unlock the full potential of data-driven learning!</a:t>
            </a:r>
            <a:endParaRPr lang="en-US" sz="1850"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D14A882-FE87-1688-A579-6755FAC5E42B}"/>
                  </a:ext>
                </a:extLst>
              </p14:cNvPr>
              <p14:cNvContentPartPr/>
              <p14:nvPr/>
            </p14:nvContentPartPr>
            <p14:xfrm>
              <a:off x="12922718" y="7782963"/>
              <a:ext cx="1508760" cy="346680"/>
            </p14:xfrm>
          </p:contentPart>
        </mc:Choice>
        <mc:Fallback xmlns="">
          <p:pic>
            <p:nvPicPr>
              <p:cNvPr id="9" name="Ink 8">
                <a:extLst>
                  <a:ext uri="{FF2B5EF4-FFF2-40B4-BE49-F238E27FC236}">
                    <a16:creationId xmlns:a16="http://schemas.microsoft.com/office/drawing/2014/main" id="{0D14A882-FE87-1688-A579-6755FAC5E42B}"/>
                  </a:ext>
                </a:extLst>
              </p:cNvPr>
              <p:cNvPicPr/>
              <p:nvPr/>
            </p:nvPicPr>
            <p:blipFill>
              <a:blip r:embed="rId5"/>
              <a:stretch>
                <a:fillRect/>
              </a:stretch>
            </p:blipFill>
            <p:spPr>
              <a:xfrm>
                <a:off x="12859718" y="7720323"/>
                <a:ext cx="1634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4587BE1-9985-A8E2-2A4F-3E03F0884198}"/>
                  </a:ext>
                </a:extLst>
              </p14:cNvPr>
              <p14:cNvContentPartPr/>
              <p14:nvPr/>
            </p14:nvContentPartPr>
            <p14:xfrm>
              <a:off x="12812444" y="7805643"/>
              <a:ext cx="360" cy="360"/>
            </p14:xfrm>
          </p:contentPart>
        </mc:Choice>
        <mc:Fallback xmlns="">
          <p:pic>
            <p:nvPicPr>
              <p:cNvPr id="11" name="Ink 10">
                <a:extLst>
                  <a:ext uri="{FF2B5EF4-FFF2-40B4-BE49-F238E27FC236}">
                    <a16:creationId xmlns:a16="http://schemas.microsoft.com/office/drawing/2014/main" id="{94587BE1-9985-A8E2-2A4F-3E03F0884198}"/>
                  </a:ext>
                </a:extLst>
              </p:cNvPr>
              <p:cNvPicPr/>
              <p:nvPr/>
            </p:nvPicPr>
            <p:blipFill>
              <a:blip r:embed="rId7"/>
              <a:stretch>
                <a:fillRect/>
              </a:stretch>
            </p:blipFill>
            <p:spPr>
              <a:xfrm>
                <a:off x="12749804" y="77430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907FE57-B701-7762-F25E-E6781093AB12}"/>
                  </a:ext>
                </a:extLst>
              </p14:cNvPr>
              <p14:cNvContentPartPr/>
              <p14:nvPr/>
            </p14:nvContentPartPr>
            <p14:xfrm>
              <a:off x="12710564" y="7735803"/>
              <a:ext cx="1798920" cy="427680"/>
            </p14:xfrm>
          </p:contentPart>
        </mc:Choice>
        <mc:Fallback xmlns="">
          <p:pic>
            <p:nvPicPr>
              <p:cNvPr id="14" name="Ink 13">
                <a:extLst>
                  <a:ext uri="{FF2B5EF4-FFF2-40B4-BE49-F238E27FC236}">
                    <a16:creationId xmlns:a16="http://schemas.microsoft.com/office/drawing/2014/main" id="{B907FE57-B701-7762-F25E-E6781093AB12}"/>
                  </a:ext>
                </a:extLst>
              </p:cNvPr>
              <p:cNvPicPr/>
              <p:nvPr/>
            </p:nvPicPr>
            <p:blipFill>
              <a:blip r:embed="rId9"/>
              <a:stretch>
                <a:fillRect/>
              </a:stretch>
            </p:blipFill>
            <p:spPr>
              <a:xfrm>
                <a:off x="12647564" y="7673163"/>
                <a:ext cx="1924560" cy="55332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98A5F5-66E7-2302-DD22-FC481D5499E2}"/>
              </a:ext>
            </a:extLst>
          </p:cNvPr>
          <p:cNvSpPr txBox="1"/>
          <p:nvPr/>
        </p:nvSpPr>
        <p:spPr>
          <a:xfrm>
            <a:off x="2475572" y="3106044"/>
            <a:ext cx="10749774" cy="1323439"/>
          </a:xfrm>
          <a:prstGeom prst="rect">
            <a:avLst/>
          </a:prstGeom>
          <a:noFill/>
        </p:spPr>
        <p:txBody>
          <a:bodyPr wrap="square">
            <a:spAutoFit/>
          </a:bodyPr>
          <a:lstStyle/>
          <a:p>
            <a:r>
              <a:rPr lang="en-IN" sz="4000" dirty="0">
                <a:solidFill>
                  <a:srgbClr val="FFC000"/>
                </a:solidFill>
                <a:latin typeface="Palatino Linotype" panose="02040502050505030304" pitchFamily="18" charset="0"/>
                <a:ea typeface="Red Hat Text" panose="020B0604020202020204" charset="0"/>
                <a:cs typeface="Red Hat Text" panose="020B0604020202020204" charset="0"/>
              </a:rPr>
              <a:t>                   </a:t>
            </a:r>
            <a:r>
              <a:rPr lang="en-IN" sz="4000" dirty="0">
                <a:solidFill>
                  <a:srgbClr val="FF0000"/>
                </a:solidFill>
                <a:latin typeface="Palatino Linotype" panose="02040502050505030304" pitchFamily="18" charset="0"/>
                <a:ea typeface="Red Hat Text" panose="020B0604020202020204" charset="0"/>
                <a:cs typeface="Red Hat Text" panose="020B0604020202020204" charset="0"/>
              </a:rPr>
              <a:t>Thank you for your time!          </a:t>
            </a:r>
          </a:p>
          <a:p>
            <a:r>
              <a:rPr lang="en-IN" sz="4000" dirty="0">
                <a:solidFill>
                  <a:srgbClr val="FF0000"/>
                </a:solidFill>
                <a:latin typeface="Palatino Linotype" panose="02040502050505030304" pitchFamily="18" charset="0"/>
                <a:ea typeface="Red Hat Text" panose="020B0604020202020204" charset="0"/>
                <a:cs typeface="Red Hat Text" panose="020B0604020202020204" charset="0"/>
              </a:rPr>
              <a:t>I’d love to answer any questions you may have</a:t>
            </a:r>
            <a:endParaRPr lang="en-IN" sz="4000" dirty="0">
              <a:solidFill>
                <a:srgbClr val="FF0000"/>
              </a:solidFill>
              <a:latin typeface="Palatino Linotype" panose="02040502050505030304" pitchFamily="18" charset="0"/>
            </a:endParaRPr>
          </a:p>
        </p:txBody>
      </p:sp>
    </p:spTree>
    <p:extLst>
      <p:ext uri="{BB962C8B-B14F-4D97-AF65-F5344CB8AC3E}">
        <p14:creationId xmlns:p14="http://schemas.microsoft.com/office/powerpoint/2010/main" val="2757332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23FEF0-C2F6-5E16-09C3-198777417AC6}"/>
              </a:ext>
            </a:extLst>
          </p:cNvPr>
          <p:cNvSpPr txBox="1"/>
          <p:nvPr/>
        </p:nvSpPr>
        <p:spPr>
          <a:xfrm>
            <a:off x="2966224" y="1159727"/>
            <a:ext cx="9590049" cy="4770537"/>
          </a:xfrm>
          <a:prstGeom prst="rect">
            <a:avLst/>
          </a:prstGeom>
          <a:noFill/>
        </p:spPr>
        <p:txBody>
          <a:bodyPr wrap="square">
            <a:spAutoFit/>
          </a:bodyPr>
          <a:lstStyle/>
          <a:p>
            <a:r>
              <a:rPr lang="en-IN" sz="4000" b="1" dirty="0">
                <a:latin typeface="Palatino Linotype" panose="02040502050505030304" pitchFamily="18" charset="0"/>
              </a:rPr>
              <a:t>                    References</a:t>
            </a:r>
          </a:p>
          <a:p>
            <a:pPr>
              <a:buFont typeface="+mj-lt"/>
              <a:buAutoNum type="arabicPeriod"/>
            </a:pPr>
            <a:r>
              <a:rPr lang="en-IN" sz="2400" dirty="0">
                <a:latin typeface="Palatino Linotype" panose="02040502050505030304" pitchFamily="18" charset="0"/>
              </a:rPr>
              <a:t>DeepSeek. (n.d.). Retrieved from </a:t>
            </a:r>
            <a:r>
              <a:rPr lang="en-IN" sz="2400" dirty="0">
                <a:latin typeface="Palatino Linotype" panose="02040502050505030304" pitchFamily="18" charset="0"/>
                <a:hlinkClick r:id="rId2"/>
              </a:rPr>
              <a:t>https://deepseek.com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Perplexity AI. (n.d.). Retrieved from </a:t>
            </a:r>
            <a:r>
              <a:rPr lang="en-IN" sz="2400" dirty="0">
                <a:latin typeface="Palatino Linotype" panose="02040502050505030304" pitchFamily="18" charset="0"/>
                <a:hlinkClick r:id="rId3"/>
              </a:rPr>
              <a:t>https://www.perplexity.ai</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Google. (n.d.). Retrieved from </a:t>
            </a:r>
            <a:r>
              <a:rPr lang="en-IN" sz="2400" dirty="0">
                <a:latin typeface="Palatino Linotype" panose="02040502050505030304" pitchFamily="18" charset="0"/>
                <a:hlinkClick r:id="rId4"/>
              </a:rPr>
              <a:t>https://www.google.com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OpenAI. (2024). ChatGPT. Retrieved from </a:t>
            </a:r>
            <a:r>
              <a:rPr lang="en-IN" sz="2400" dirty="0">
                <a:latin typeface="Palatino Linotype" panose="02040502050505030304" pitchFamily="18" charset="0"/>
                <a:hlinkClick r:id="rId5"/>
              </a:rPr>
              <a:t>https://openai.com/chatgpt</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Blackbox AI. (n.d.). Retrieved from </a:t>
            </a:r>
            <a:r>
              <a:rPr lang="en-IN" sz="2400" dirty="0">
                <a:latin typeface="Palatino Linotype" panose="02040502050505030304" pitchFamily="18" charset="0"/>
                <a:hlinkClick r:id="rId6"/>
              </a:rPr>
              <a:t>https://www.blackbox.ai</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Quadratic. (n.d.). Retrieved from </a:t>
            </a:r>
            <a:r>
              <a:rPr lang="en-IN" sz="2400" dirty="0">
                <a:latin typeface="Palatino Linotype" panose="02040502050505030304" pitchFamily="18" charset="0"/>
                <a:hlinkClick r:id="rId7"/>
              </a:rPr>
              <a:t>https://www.quadratic.com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Kaggle. (n.d.). Retrieved from </a:t>
            </a:r>
            <a:r>
              <a:rPr lang="en-IN" sz="2400" dirty="0">
                <a:latin typeface="Palatino Linotype" panose="02040502050505030304" pitchFamily="18" charset="0"/>
                <a:hlinkClick r:id="rId8"/>
              </a:rPr>
              <a:t>https://www.kaggle.com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Gamma. (n.d.). Retrieved from </a:t>
            </a:r>
            <a:r>
              <a:rPr lang="en-IN" sz="2400" dirty="0">
                <a:latin typeface="Palatino Linotype" panose="02040502050505030304" pitchFamily="18" charset="0"/>
                <a:hlinkClick r:id="rId9"/>
              </a:rPr>
              <a:t>https://gamma.app</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Art. (n.d.). Retrieved from </a:t>
            </a:r>
            <a:r>
              <a:rPr lang="en-IN" sz="2400" dirty="0">
                <a:latin typeface="Palatino Linotype" panose="02040502050505030304" pitchFamily="18" charset="0"/>
                <a:hlinkClick r:id="rId10"/>
              </a:rPr>
              <a:t>https://www.imagine.art</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Meta AI. (n.d.). Retrieved from https://ai.meta.com</a:t>
            </a:r>
          </a:p>
        </p:txBody>
      </p:sp>
    </p:spTree>
    <p:extLst>
      <p:ext uri="{BB962C8B-B14F-4D97-AF65-F5344CB8AC3E}">
        <p14:creationId xmlns:p14="http://schemas.microsoft.com/office/powerpoint/2010/main" val="957937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163316" y="628291"/>
            <a:ext cx="4713327" cy="589121"/>
          </a:xfrm>
          <a:prstGeom prst="rect">
            <a:avLst/>
          </a:prstGeom>
          <a:noFill/>
          <a:ln/>
        </p:spPr>
        <p:txBody>
          <a:bodyPr wrap="none" lIns="0" tIns="0" rIns="0" bIns="0" rtlCol="0" anchor="t"/>
          <a:lstStyle/>
          <a:p>
            <a:pPr marL="0" indent="0">
              <a:lnSpc>
                <a:spcPts val="4600"/>
              </a:lnSpc>
              <a:buNone/>
            </a:pPr>
            <a:r>
              <a:rPr lang="en-US" sz="3700" dirty="0">
                <a:solidFill>
                  <a:srgbClr val="FF0000"/>
                </a:solidFill>
                <a:latin typeface="Palatino Linotype" panose="02040502050505030304" pitchFamily="18" charset="0"/>
                <a:ea typeface="Red Hat Text" pitchFamily="34" charset="-122"/>
                <a:cs typeface="Red Hat Text" pitchFamily="34" charset="-120"/>
              </a:rPr>
              <a:t>Preparing Our Tools</a:t>
            </a:r>
            <a:endParaRPr lang="en-US" sz="3700" dirty="0">
              <a:solidFill>
                <a:srgbClr val="FF0000"/>
              </a:solidFill>
              <a:latin typeface="Palatino Linotype" panose="02040502050505030304" pitchFamily="18" charset="0"/>
            </a:endParaRPr>
          </a:p>
        </p:txBody>
      </p:sp>
      <p:sp>
        <p:nvSpPr>
          <p:cNvPr id="4" name="Shape 1"/>
          <p:cNvSpPr/>
          <p:nvPr/>
        </p:nvSpPr>
        <p:spPr>
          <a:xfrm>
            <a:off x="824746" y="1762958"/>
            <a:ext cx="450652" cy="450652"/>
          </a:xfrm>
          <a:prstGeom prst="roundRect">
            <a:avLst>
              <a:gd name="adj" fmla="val 6668"/>
            </a:avLst>
          </a:prstGeom>
          <a:solidFill>
            <a:srgbClr val="F3E8E8"/>
          </a:solidFill>
          <a:ln/>
        </p:spPr>
      </p:sp>
      <p:sp>
        <p:nvSpPr>
          <p:cNvPr id="5" name="Text 2"/>
          <p:cNvSpPr/>
          <p:nvPr/>
        </p:nvSpPr>
        <p:spPr>
          <a:xfrm>
            <a:off x="1006554" y="1846898"/>
            <a:ext cx="86916" cy="282773"/>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Red Hat Text" pitchFamily="34" charset="0"/>
                <a:ea typeface="Red Hat Text" pitchFamily="34" charset="-122"/>
                <a:cs typeface="Red Hat Text" pitchFamily="34" charset="-120"/>
              </a:rPr>
              <a:t>1</a:t>
            </a:r>
            <a:endParaRPr lang="en-US" sz="2200" dirty="0"/>
          </a:p>
        </p:txBody>
      </p:sp>
      <p:sp>
        <p:nvSpPr>
          <p:cNvPr id="6" name="Text 3"/>
          <p:cNvSpPr/>
          <p:nvPr/>
        </p:nvSpPr>
        <p:spPr>
          <a:xfrm>
            <a:off x="1475661" y="1762958"/>
            <a:ext cx="2356604" cy="294442"/>
          </a:xfrm>
          <a:prstGeom prst="rect">
            <a:avLst/>
          </a:prstGeom>
          <a:noFill/>
          <a:ln/>
        </p:spPr>
        <p:txBody>
          <a:bodyPr wrap="none" lIns="0" tIns="0" rIns="0" bIns="0" rtlCol="0" anchor="t"/>
          <a:lstStyle/>
          <a:p>
            <a:pPr marL="0" indent="0">
              <a:lnSpc>
                <a:spcPts val="230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Numpy</a:t>
            </a:r>
            <a:endParaRPr lang="en-US" sz="2000" b="1" dirty="0">
              <a:latin typeface="Palatino Linotype" panose="02040502050505030304" pitchFamily="18" charset="0"/>
            </a:endParaRPr>
          </a:p>
        </p:txBody>
      </p:sp>
      <p:sp>
        <p:nvSpPr>
          <p:cNvPr id="7" name="Text 4"/>
          <p:cNvSpPr/>
          <p:nvPr/>
        </p:nvSpPr>
        <p:spPr>
          <a:xfrm>
            <a:off x="1475661" y="2177534"/>
            <a:ext cx="6843593" cy="640794"/>
          </a:xfrm>
          <a:prstGeom prst="rect">
            <a:avLst/>
          </a:prstGeom>
          <a:noFill/>
          <a:ln/>
        </p:spPr>
        <p:txBody>
          <a:bodyPr wrap="square" lIns="0" tIns="0" rIns="0" bIns="0" rtlCol="0" anchor="t"/>
          <a:lstStyle/>
          <a:p>
            <a:pPr marL="0" indent="0">
              <a:lnSpc>
                <a:spcPts val="2500"/>
              </a:lnSpc>
              <a:buNone/>
            </a:pPr>
            <a:r>
              <a:rPr lang="en-US" sz="1550" b="1" dirty="0">
                <a:solidFill>
                  <a:srgbClr val="3B3535"/>
                </a:solidFill>
                <a:latin typeface="Palatino Linotype" panose="02040502050505030304" pitchFamily="18" charset="0"/>
                <a:ea typeface="Roboto Light" pitchFamily="34" charset="-122"/>
                <a:cs typeface="Roboto Light" pitchFamily="34" charset="-120"/>
              </a:rPr>
              <a:t>Your go-to library for numerical operations and array manipulation. Essential for data analysis and calculations</a:t>
            </a:r>
            <a:r>
              <a:rPr lang="en-US" sz="1550" dirty="0">
                <a:solidFill>
                  <a:srgbClr val="3B3535"/>
                </a:solidFill>
                <a:latin typeface="Roboto Light" pitchFamily="34" charset="0"/>
                <a:ea typeface="Roboto Light" pitchFamily="34" charset="-122"/>
                <a:cs typeface="Roboto Light" pitchFamily="34" charset="-120"/>
              </a:rPr>
              <a:t>.</a:t>
            </a:r>
            <a:endParaRPr lang="en-US" sz="1550" dirty="0"/>
          </a:p>
        </p:txBody>
      </p:sp>
      <p:sp>
        <p:nvSpPr>
          <p:cNvPr id="8" name="Shape 5"/>
          <p:cNvSpPr/>
          <p:nvPr/>
        </p:nvSpPr>
        <p:spPr>
          <a:xfrm>
            <a:off x="824746" y="3243858"/>
            <a:ext cx="450652" cy="450652"/>
          </a:xfrm>
          <a:prstGeom prst="roundRect">
            <a:avLst>
              <a:gd name="adj" fmla="val 6668"/>
            </a:avLst>
          </a:prstGeom>
          <a:solidFill>
            <a:srgbClr val="F3E8E8"/>
          </a:solidFill>
          <a:ln/>
        </p:spPr>
      </p:sp>
      <p:sp>
        <p:nvSpPr>
          <p:cNvPr id="9" name="Text 6"/>
          <p:cNvSpPr/>
          <p:nvPr/>
        </p:nvSpPr>
        <p:spPr>
          <a:xfrm>
            <a:off x="965240" y="3327797"/>
            <a:ext cx="169664" cy="282773"/>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Red Hat Text" pitchFamily="34" charset="0"/>
                <a:ea typeface="Red Hat Text" pitchFamily="34" charset="-122"/>
                <a:cs typeface="Red Hat Text" pitchFamily="34" charset="-120"/>
              </a:rPr>
              <a:t>2</a:t>
            </a:r>
            <a:endParaRPr lang="en-US" sz="2200" dirty="0"/>
          </a:p>
        </p:txBody>
      </p:sp>
      <p:sp>
        <p:nvSpPr>
          <p:cNvPr id="10" name="Text 7"/>
          <p:cNvSpPr/>
          <p:nvPr/>
        </p:nvSpPr>
        <p:spPr>
          <a:xfrm>
            <a:off x="1475661" y="3243858"/>
            <a:ext cx="2356604" cy="294442"/>
          </a:xfrm>
          <a:prstGeom prst="rect">
            <a:avLst/>
          </a:prstGeom>
          <a:noFill/>
          <a:ln/>
        </p:spPr>
        <p:txBody>
          <a:bodyPr wrap="none" lIns="0" tIns="0" rIns="0" bIns="0" rtlCol="0" anchor="t"/>
          <a:lstStyle/>
          <a:p>
            <a:pPr marL="0" indent="0">
              <a:lnSpc>
                <a:spcPts val="230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Pandas</a:t>
            </a:r>
            <a:endParaRPr lang="en-US" sz="2000" b="1" dirty="0">
              <a:latin typeface="Palatino Linotype" panose="02040502050505030304" pitchFamily="18" charset="0"/>
            </a:endParaRPr>
          </a:p>
        </p:txBody>
      </p:sp>
      <p:sp>
        <p:nvSpPr>
          <p:cNvPr id="11" name="Text 8"/>
          <p:cNvSpPr/>
          <p:nvPr/>
        </p:nvSpPr>
        <p:spPr>
          <a:xfrm>
            <a:off x="1475661" y="3658433"/>
            <a:ext cx="6843593" cy="640794"/>
          </a:xfrm>
          <a:prstGeom prst="rect">
            <a:avLst/>
          </a:prstGeom>
          <a:noFill/>
          <a:ln/>
        </p:spPr>
        <p:txBody>
          <a:bodyPr wrap="square" lIns="0" tIns="0" rIns="0" bIns="0" rtlCol="0" anchor="t"/>
          <a:lstStyle/>
          <a:p>
            <a:pPr marL="0" indent="0">
              <a:lnSpc>
                <a:spcPts val="2500"/>
              </a:lnSpc>
              <a:buNone/>
            </a:pPr>
            <a:r>
              <a:rPr lang="en-US" sz="1550" b="1" dirty="0">
                <a:solidFill>
                  <a:srgbClr val="3B3535"/>
                </a:solidFill>
                <a:latin typeface="Palatino Linotype" panose="02040502050505030304" pitchFamily="18" charset="0"/>
                <a:ea typeface="Roboto Light" pitchFamily="34" charset="-122"/>
                <a:cs typeface="Roboto Light" pitchFamily="34" charset="-120"/>
              </a:rPr>
              <a:t>Provides data structures like DataFrames for easy data organization, cleaning, and manipulation. Think of it as a powerful spreadsheet organizer</a:t>
            </a:r>
            <a:r>
              <a:rPr lang="en-US" sz="1550" dirty="0">
                <a:solidFill>
                  <a:srgbClr val="3B3535"/>
                </a:solidFill>
                <a:latin typeface="Roboto Light" pitchFamily="34" charset="0"/>
                <a:ea typeface="Roboto Light" pitchFamily="34" charset="-122"/>
                <a:cs typeface="Roboto Light" pitchFamily="34" charset="-120"/>
              </a:rPr>
              <a:t>.</a:t>
            </a:r>
            <a:endParaRPr lang="en-US" sz="1550" dirty="0"/>
          </a:p>
        </p:txBody>
      </p:sp>
      <p:sp>
        <p:nvSpPr>
          <p:cNvPr id="12" name="Shape 9"/>
          <p:cNvSpPr/>
          <p:nvPr/>
        </p:nvSpPr>
        <p:spPr>
          <a:xfrm>
            <a:off x="824746" y="4724757"/>
            <a:ext cx="450652" cy="450652"/>
          </a:xfrm>
          <a:prstGeom prst="roundRect">
            <a:avLst>
              <a:gd name="adj" fmla="val 6668"/>
            </a:avLst>
          </a:prstGeom>
          <a:solidFill>
            <a:srgbClr val="F3E8E8"/>
          </a:solidFill>
          <a:ln/>
        </p:spPr>
      </p:sp>
      <p:sp>
        <p:nvSpPr>
          <p:cNvPr id="13" name="Text 10"/>
          <p:cNvSpPr/>
          <p:nvPr/>
        </p:nvSpPr>
        <p:spPr>
          <a:xfrm>
            <a:off x="965240" y="4808696"/>
            <a:ext cx="169664" cy="282773"/>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Red Hat Text" pitchFamily="34" charset="0"/>
                <a:ea typeface="Red Hat Text" pitchFamily="34" charset="-122"/>
                <a:cs typeface="Red Hat Text" pitchFamily="34" charset="-120"/>
              </a:rPr>
              <a:t>3</a:t>
            </a:r>
            <a:endParaRPr lang="en-US" sz="2200" dirty="0"/>
          </a:p>
        </p:txBody>
      </p:sp>
      <p:sp>
        <p:nvSpPr>
          <p:cNvPr id="14" name="Text 11"/>
          <p:cNvSpPr/>
          <p:nvPr/>
        </p:nvSpPr>
        <p:spPr>
          <a:xfrm>
            <a:off x="1475661" y="4724757"/>
            <a:ext cx="2356604" cy="294442"/>
          </a:xfrm>
          <a:prstGeom prst="rect">
            <a:avLst/>
          </a:prstGeom>
          <a:noFill/>
          <a:ln/>
        </p:spPr>
        <p:txBody>
          <a:bodyPr wrap="none" lIns="0" tIns="0" rIns="0" bIns="0" rtlCol="0" anchor="t"/>
          <a:lstStyle/>
          <a:p>
            <a:pPr marL="0" indent="0">
              <a:lnSpc>
                <a:spcPts val="230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Matplotlib &amp; Seaborn</a:t>
            </a:r>
            <a:endParaRPr lang="en-US" sz="2000" b="1" dirty="0">
              <a:latin typeface="Palatino Linotype" panose="02040502050505030304" pitchFamily="18" charset="0"/>
            </a:endParaRPr>
          </a:p>
        </p:txBody>
      </p:sp>
      <p:sp>
        <p:nvSpPr>
          <p:cNvPr id="15" name="Text 12"/>
          <p:cNvSpPr/>
          <p:nvPr/>
        </p:nvSpPr>
        <p:spPr>
          <a:xfrm>
            <a:off x="1475661" y="5139333"/>
            <a:ext cx="6843593" cy="961192"/>
          </a:xfrm>
          <a:prstGeom prst="rect">
            <a:avLst/>
          </a:prstGeom>
          <a:noFill/>
          <a:ln/>
        </p:spPr>
        <p:txBody>
          <a:bodyPr wrap="square" lIns="0" tIns="0" rIns="0" bIns="0" rtlCol="0" anchor="t"/>
          <a:lstStyle/>
          <a:p>
            <a:pPr marL="0" indent="0">
              <a:lnSpc>
                <a:spcPts val="2500"/>
              </a:lnSpc>
              <a:buNone/>
            </a:pPr>
            <a:r>
              <a:rPr lang="en-US" sz="1550" b="1" dirty="0">
                <a:solidFill>
                  <a:srgbClr val="3B3535"/>
                </a:solidFill>
                <a:latin typeface="Palatino Linotype" panose="02040502050505030304" pitchFamily="18" charset="0"/>
                <a:ea typeface="Roboto Light" pitchFamily="34" charset="-122"/>
                <a:cs typeface="Roboto Light" pitchFamily="34" charset="-120"/>
              </a:rPr>
              <a:t>Powerful visualization tools for creating charts, plots, and graphs. Use them to see underlying data patterns. Matplotlib is the foundation, and Seaborn is used for adding fancy styles.</a:t>
            </a:r>
            <a:endParaRPr lang="en-US" sz="1550" b="1" dirty="0">
              <a:latin typeface="Palatino Linotype" panose="02040502050505030304" pitchFamily="18" charset="0"/>
            </a:endParaRPr>
          </a:p>
        </p:txBody>
      </p:sp>
      <p:sp>
        <p:nvSpPr>
          <p:cNvPr id="16" name="Shape 13"/>
          <p:cNvSpPr/>
          <p:nvPr/>
        </p:nvSpPr>
        <p:spPr>
          <a:xfrm>
            <a:off x="824746" y="6526054"/>
            <a:ext cx="450652" cy="450652"/>
          </a:xfrm>
          <a:prstGeom prst="roundRect">
            <a:avLst>
              <a:gd name="adj" fmla="val 6668"/>
            </a:avLst>
          </a:prstGeom>
          <a:solidFill>
            <a:srgbClr val="F3E8E8"/>
          </a:solidFill>
          <a:ln/>
        </p:spPr>
      </p:sp>
      <p:sp>
        <p:nvSpPr>
          <p:cNvPr id="17" name="Text 14"/>
          <p:cNvSpPr/>
          <p:nvPr/>
        </p:nvSpPr>
        <p:spPr>
          <a:xfrm>
            <a:off x="962620" y="6609993"/>
            <a:ext cx="174784" cy="282773"/>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Red Hat Text" pitchFamily="34" charset="0"/>
                <a:ea typeface="Red Hat Text" pitchFamily="34" charset="-122"/>
                <a:cs typeface="Red Hat Text" pitchFamily="34" charset="-120"/>
              </a:rPr>
              <a:t>4</a:t>
            </a:r>
            <a:endParaRPr lang="en-US" sz="2200" dirty="0"/>
          </a:p>
        </p:txBody>
      </p:sp>
      <p:sp>
        <p:nvSpPr>
          <p:cNvPr id="18" name="Text 15"/>
          <p:cNvSpPr/>
          <p:nvPr/>
        </p:nvSpPr>
        <p:spPr>
          <a:xfrm>
            <a:off x="1475661" y="6609993"/>
            <a:ext cx="2356604" cy="294442"/>
          </a:xfrm>
          <a:prstGeom prst="rect">
            <a:avLst/>
          </a:prstGeom>
          <a:noFill/>
          <a:ln/>
        </p:spPr>
        <p:txBody>
          <a:bodyPr wrap="none" lIns="0" tIns="0" rIns="0" bIns="0" rtlCol="0" anchor="t"/>
          <a:lstStyle/>
          <a:p>
            <a:pPr marL="0" indent="0">
              <a:lnSpc>
                <a:spcPts val="230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OS</a:t>
            </a:r>
            <a:endParaRPr lang="en-US" sz="2000" b="1" dirty="0">
              <a:latin typeface="Palatino Linotype" panose="02040502050505030304" pitchFamily="18" charset="0"/>
            </a:endParaRPr>
          </a:p>
        </p:txBody>
      </p:sp>
      <p:sp>
        <p:nvSpPr>
          <p:cNvPr id="19" name="Text 16"/>
          <p:cNvSpPr/>
          <p:nvPr/>
        </p:nvSpPr>
        <p:spPr>
          <a:xfrm>
            <a:off x="1419920" y="6820496"/>
            <a:ext cx="6988115" cy="760927"/>
          </a:xfrm>
          <a:prstGeom prst="rect">
            <a:avLst/>
          </a:prstGeom>
          <a:noFill/>
          <a:ln/>
        </p:spPr>
        <p:txBody>
          <a:bodyPr wrap="square" lIns="0" tIns="0" rIns="0" bIns="0" rtlCol="0" anchor="t"/>
          <a:lstStyle/>
          <a:p>
            <a:pPr marL="0" indent="0">
              <a:lnSpc>
                <a:spcPts val="2500"/>
              </a:lnSpc>
              <a:buNone/>
            </a:pPr>
            <a:r>
              <a:rPr lang="en-US" sz="1550" b="1" dirty="0">
                <a:solidFill>
                  <a:srgbClr val="3B3535"/>
                </a:solidFill>
                <a:latin typeface="Palatino Linotype" panose="02040502050505030304" pitchFamily="18" charset="0"/>
                <a:ea typeface="Roboto Light" pitchFamily="34" charset="-122"/>
                <a:cs typeface="Roboto Light" pitchFamily="34" charset="-120"/>
              </a:rPr>
              <a:t>Allows you to interact with the operating system, such as navigating directories and managing files. Think of it as a file folder organizer</a:t>
            </a:r>
            <a:r>
              <a:rPr lang="en-US" sz="1550" dirty="0">
                <a:solidFill>
                  <a:srgbClr val="3B3535"/>
                </a:solidFill>
                <a:latin typeface="Roboto Light" pitchFamily="34" charset="0"/>
                <a:ea typeface="Roboto Light" pitchFamily="34" charset="-122"/>
                <a:cs typeface="Roboto Light" pitchFamily="34" charset="-120"/>
              </a:rPr>
              <a:t>.</a:t>
            </a:r>
            <a:endParaRPr lang="en-US" sz="1550" dirty="0"/>
          </a:p>
        </p:txBody>
      </p:sp>
      <p:pic>
        <p:nvPicPr>
          <p:cNvPr id="21" name="Picture 20">
            <a:extLst>
              <a:ext uri="{FF2B5EF4-FFF2-40B4-BE49-F238E27FC236}">
                <a16:creationId xmlns:a16="http://schemas.microsoft.com/office/drawing/2014/main" id="{EC0878FD-7571-DB24-1BDC-64C37E0B3764}"/>
              </a:ext>
            </a:extLst>
          </p:cNvPr>
          <p:cNvPicPr>
            <a:picLocks noChangeAspect="1"/>
          </p:cNvPicPr>
          <p:nvPr/>
        </p:nvPicPr>
        <p:blipFill>
          <a:blip r:embed="rId4"/>
          <a:stretch>
            <a:fillRect/>
          </a:stretch>
        </p:blipFill>
        <p:spPr>
          <a:xfrm>
            <a:off x="8463776" y="0"/>
            <a:ext cx="6166624"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881426"/>
            <a:ext cx="11847909" cy="704017"/>
          </a:xfrm>
          <a:prstGeom prst="rect">
            <a:avLst/>
          </a:prstGeom>
          <a:noFill/>
          <a:ln/>
        </p:spPr>
        <p:txBody>
          <a:bodyPr wrap="none" lIns="0" tIns="0" rIns="0" bIns="0" rtlCol="0" anchor="t"/>
          <a:lstStyle/>
          <a:p>
            <a:pPr marL="0" indent="0">
              <a:lnSpc>
                <a:spcPts val="55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Finding Our Notebook &amp; Opening Student Files</a:t>
            </a:r>
            <a:endParaRPr lang="en-US" sz="4400" dirty="0">
              <a:solidFill>
                <a:srgbClr val="FF0000"/>
              </a:solidFill>
              <a:latin typeface="Palatino Linotype" panose="02040502050505030304" pitchFamily="18" charset="0"/>
            </a:endParaRPr>
          </a:p>
        </p:txBody>
      </p:sp>
      <p:sp>
        <p:nvSpPr>
          <p:cNvPr id="3" name="Text 1"/>
          <p:cNvSpPr/>
          <p:nvPr/>
        </p:nvSpPr>
        <p:spPr>
          <a:xfrm>
            <a:off x="982690" y="3183731"/>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1F1E1E"/>
                </a:solidFill>
                <a:latin typeface="Palatino Linotype" panose="02040502050505030304" pitchFamily="18" charset="0"/>
                <a:ea typeface="Red Hat Text" pitchFamily="34" charset="-122"/>
                <a:cs typeface="Red Hat Text" pitchFamily="34" charset="-120"/>
              </a:rPr>
              <a:t>Code Snippet</a:t>
            </a:r>
            <a:endParaRPr lang="en-US" sz="2200" b="1" dirty="0">
              <a:latin typeface="Palatino Linotype" panose="02040502050505030304" pitchFamily="18" charset="0"/>
            </a:endParaRPr>
          </a:p>
        </p:txBody>
      </p:sp>
      <p:sp>
        <p:nvSpPr>
          <p:cNvPr id="4" name="Shape 2"/>
          <p:cNvSpPr/>
          <p:nvPr/>
        </p:nvSpPr>
        <p:spPr>
          <a:xfrm>
            <a:off x="837724" y="3804880"/>
            <a:ext cx="6185535" cy="2273975"/>
          </a:xfrm>
          <a:prstGeom prst="roundRect">
            <a:avLst>
              <a:gd name="adj" fmla="val 1579"/>
            </a:avLst>
          </a:prstGeom>
          <a:solidFill>
            <a:srgbClr val="FAD1D1"/>
          </a:solidFill>
          <a:ln/>
        </p:spPr>
      </p:sp>
      <p:sp>
        <p:nvSpPr>
          <p:cNvPr id="5" name="Shape 3"/>
          <p:cNvSpPr/>
          <p:nvPr/>
        </p:nvSpPr>
        <p:spPr>
          <a:xfrm>
            <a:off x="825818" y="3804880"/>
            <a:ext cx="6209348" cy="2273975"/>
          </a:xfrm>
          <a:prstGeom prst="roundRect">
            <a:avLst>
              <a:gd name="adj" fmla="val 1579"/>
            </a:avLst>
          </a:prstGeom>
          <a:solidFill>
            <a:srgbClr val="FAD1D1"/>
          </a:solidFill>
          <a:ln/>
        </p:spPr>
      </p:sp>
      <p:sp>
        <p:nvSpPr>
          <p:cNvPr id="6" name="Text 4"/>
          <p:cNvSpPr/>
          <p:nvPr/>
        </p:nvSpPr>
        <p:spPr>
          <a:xfrm>
            <a:off x="1065133" y="3984308"/>
            <a:ext cx="5730716"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os.chdir("C:/Users/rjnaw/Downloads")
learning_1 = pd.read_csv("Personalized Learning.csv")
learning_2 = pd.read_excel("Personalized Learning.xlsx")
</a:t>
            </a:r>
            <a:endParaRPr lang="en-US" sz="1850" dirty="0">
              <a:latin typeface="Palatino Linotype" panose="02040502050505030304" pitchFamily="18" charset="0"/>
            </a:endParaRPr>
          </a:p>
        </p:txBody>
      </p:sp>
      <p:sp>
        <p:nvSpPr>
          <p:cNvPr id="7" name="Text 5"/>
          <p:cNvSpPr/>
          <p:nvPr/>
        </p:nvSpPr>
        <p:spPr>
          <a:xfrm>
            <a:off x="7614761" y="3183731"/>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1F1E1E"/>
                </a:solidFill>
                <a:latin typeface="Palatino Linotype" panose="02040502050505030304" pitchFamily="18" charset="0"/>
                <a:ea typeface="Red Hat Text" pitchFamily="34" charset="-122"/>
                <a:cs typeface="Red Hat Text" pitchFamily="34" charset="-120"/>
              </a:rPr>
              <a:t>Explanation</a:t>
            </a:r>
            <a:endParaRPr lang="en-US" sz="2200" b="1" dirty="0">
              <a:latin typeface="Palatino Linotype" panose="02040502050505030304" pitchFamily="18" charset="0"/>
            </a:endParaRPr>
          </a:p>
        </p:txBody>
      </p:sp>
      <p:sp>
        <p:nvSpPr>
          <p:cNvPr id="8" name="Text 6"/>
          <p:cNvSpPr/>
          <p:nvPr/>
        </p:nvSpPr>
        <p:spPr>
          <a:xfrm>
            <a:off x="7614761" y="3774996"/>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First, we use </a:t>
            </a:r>
            <a:r>
              <a:rPr lang="en-US" sz="1850" b="1" dirty="0">
                <a:solidFill>
                  <a:srgbClr val="3B3535"/>
                </a:solidFill>
                <a:latin typeface="Palatino Linotype" panose="02040502050505030304" pitchFamily="18" charset="0"/>
                <a:ea typeface="Roboto Light" pitchFamily="34" charset="-122"/>
                <a:cs typeface="Roboto Light" pitchFamily="34" charset="-120"/>
              </a:rPr>
              <a:t>os.chdir()</a:t>
            </a:r>
            <a:r>
              <a:rPr lang="en-US" sz="1850" dirty="0">
                <a:solidFill>
                  <a:srgbClr val="3B3535"/>
                </a:solidFill>
                <a:latin typeface="Palatino Linotype" panose="02040502050505030304" pitchFamily="18" charset="0"/>
                <a:ea typeface="Roboto Light" pitchFamily="34" charset="-122"/>
                <a:cs typeface="Roboto Light" pitchFamily="34" charset="-120"/>
              </a:rPr>
              <a:t> to navigate the computer to the directory containing the data. Then, we use </a:t>
            </a:r>
            <a:r>
              <a:rPr lang="en-US" sz="1850" b="1" dirty="0">
                <a:solidFill>
                  <a:srgbClr val="3B3535"/>
                </a:solidFill>
                <a:latin typeface="Palatino Linotype" panose="02040502050505030304" pitchFamily="18" charset="0"/>
                <a:ea typeface="Roboto Light" pitchFamily="34" charset="-122"/>
                <a:cs typeface="Roboto Light" pitchFamily="34" charset="-120"/>
              </a:rPr>
              <a:t>pd.read_csv()</a:t>
            </a:r>
            <a:r>
              <a:rPr lang="en-US" sz="1850" dirty="0">
                <a:solidFill>
                  <a:srgbClr val="3B3535"/>
                </a:solidFill>
                <a:latin typeface="Palatino Linotype" panose="02040502050505030304" pitchFamily="18" charset="0"/>
                <a:ea typeface="Roboto Light" pitchFamily="34" charset="-122"/>
                <a:cs typeface="Roboto Light" pitchFamily="34" charset="-120"/>
              </a:rPr>
              <a:t> and </a:t>
            </a:r>
            <a:r>
              <a:rPr lang="en-US" sz="1850" b="1" dirty="0">
                <a:solidFill>
                  <a:srgbClr val="3B3535"/>
                </a:solidFill>
                <a:latin typeface="Palatino Linotype" panose="02040502050505030304" pitchFamily="18" charset="0"/>
                <a:ea typeface="Roboto Light" pitchFamily="34" charset="-122"/>
                <a:cs typeface="Roboto Light" pitchFamily="34" charset="-120"/>
              </a:rPr>
              <a:t>pd.read_excel()</a:t>
            </a:r>
            <a:r>
              <a:rPr lang="en-US" sz="1850" dirty="0">
                <a:solidFill>
                  <a:srgbClr val="3B3535"/>
                </a:solidFill>
                <a:latin typeface="Palatino Linotype" panose="02040502050505030304" pitchFamily="18" charset="0"/>
                <a:ea typeface="Roboto Light" pitchFamily="34" charset="-122"/>
                <a:cs typeface="Roboto Light" pitchFamily="34" charset="-120"/>
              </a:rPr>
              <a:t> to read the data. The </a:t>
            </a:r>
            <a:r>
              <a:rPr lang="en-US" sz="1850" b="1" dirty="0">
                <a:solidFill>
                  <a:srgbClr val="3B3535"/>
                </a:solidFill>
                <a:latin typeface="Palatino Linotype" panose="02040502050505030304" pitchFamily="18" charset="0"/>
                <a:ea typeface="Roboto Light" pitchFamily="34" charset="-122"/>
                <a:cs typeface="Roboto Light" pitchFamily="34" charset="-120"/>
              </a:rPr>
              <a:t>read_csv()</a:t>
            </a:r>
            <a:r>
              <a:rPr lang="en-US" sz="1850" dirty="0">
                <a:solidFill>
                  <a:srgbClr val="3B3535"/>
                </a:solidFill>
                <a:latin typeface="Palatino Linotype" panose="02040502050505030304" pitchFamily="18" charset="0"/>
                <a:ea typeface="Roboto Light" pitchFamily="34" charset="-122"/>
                <a:cs typeface="Roboto Light" pitchFamily="34" charset="-120"/>
              </a:rPr>
              <a:t> function imports data from comma-separated values files. The </a:t>
            </a:r>
            <a:r>
              <a:rPr lang="en-US" sz="1850" b="1" dirty="0">
                <a:solidFill>
                  <a:srgbClr val="3B3535"/>
                </a:solidFill>
                <a:latin typeface="Palatino Linotype" panose="02040502050505030304" pitchFamily="18" charset="0"/>
                <a:ea typeface="Roboto Light" pitchFamily="34" charset="-122"/>
                <a:cs typeface="Roboto Light" pitchFamily="34" charset="-120"/>
              </a:rPr>
              <a:t>read_excel()</a:t>
            </a:r>
            <a:r>
              <a:rPr lang="en-US" sz="1850" dirty="0">
                <a:solidFill>
                  <a:srgbClr val="3B3535"/>
                </a:solidFill>
                <a:latin typeface="Palatino Linotype" panose="02040502050505030304" pitchFamily="18" charset="0"/>
                <a:ea typeface="Roboto Light" pitchFamily="34" charset="-122"/>
                <a:cs typeface="Roboto Light" pitchFamily="34" charset="-120"/>
              </a:rPr>
              <a:t> function imports data from excel files</a:t>
            </a:r>
            <a:r>
              <a:rPr lang="en-US" sz="1850" dirty="0">
                <a:solidFill>
                  <a:srgbClr val="3B3535"/>
                </a:solidFill>
                <a:latin typeface="Roboto Light" pitchFamily="34" charset="0"/>
                <a:ea typeface="Roboto Light" pitchFamily="34" charset="-122"/>
                <a:cs typeface="Roboto Light" pitchFamily="34" charset="-120"/>
              </a:rPr>
              <a:t>.</a:t>
            </a:r>
            <a:endParaRPr lang="en-US" sz="1850" dirty="0"/>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6BB4D816-D5A4-35C4-60F8-979594801C1A}"/>
                  </a:ext>
                </a:extLst>
              </p14:cNvPr>
              <p14:cNvContentPartPr/>
              <p14:nvPr/>
            </p14:nvContentPartPr>
            <p14:xfrm>
              <a:off x="12921998" y="7826163"/>
              <a:ext cx="1517400" cy="314640"/>
            </p14:xfrm>
          </p:contentPart>
        </mc:Choice>
        <mc:Fallback xmlns="">
          <p:pic>
            <p:nvPicPr>
              <p:cNvPr id="12" name="Ink 11">
                <a:extLst>
                  <a:ext uri="{FF2B5EF4-FFF2-40B4-BE49-F238E27FC236}">
                    <a16:creationId xmlns:a16="http://schemas.microsoft.com/office/drawing/2014/main" id="{6BB4D816-D5A4-35C4-60F8-979594801C1A}"/>
                  </a:ext>
                </a:extLst>
              </p:cNvPr>
              <p:cNvPicPr/>
              <p:nvPr/>
            </p:nvPicPr>
            <p:blipFill>
              <a:blip r:embed="rId4"/>
              <a:stretch>
                <a:fillRect/>
              </a:stretch>
            </p:blipFill>
            <p:spPr>
              <a:xfrm>
                <a:off x="12859358" y="7763163"/>
                <a:ext cx="164304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89CB37F-8836-E24B-56B8-110EDCBDEDF1}"/>
                  </a:ext>
                </a:extLst>
              </p14:cNvPr>
              <p14:cNvContentPartPr/>
              <p14:nvPr/>
            </p14:nvContentPartPr>
            <p14:xfrm>
              <a:off x="12578804" y="7771083"/>
              <a:ext cx="2001960" cy="380520"/>
            </p14:xfrm>
          </p:contentPart>
        </mc:Choice>
        <mc:Fallback xmlns="">
          <p:pic>
            <p:nvPicPr>
              <p:cNvPr id="13" name="Ink 12">
                <a:extLst>
                  <a:ext uri="{FF2B5EF4-FFF2-40B4-BE49-F238E27FC236}">
                    <a16:creationId xmlns:a16="http://schemas.microsoft.com/office/drawing/2014/main" id="{489CB37F-8836-E24B-56B8-110EDCBDEDF1}"/>
                  </a:ext>
                </a:extLst>
              </p:cNvPr>
              <p:cNvPicPr/>
              <p:nvPr/>
            </p:nvPicPr>
            <p:blipFill>
              <a:blip r:embed="rId6"/>
              <a:stretch>
                <a:fillRect/>
              </a:stretch>
            </p:blipFill>
            <p:spPr>
              <a:xfrm>
                <a:off x="12515804" y="7708443"/>
                <a:ext cx="2127600" cy="50616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6753"/>
          </a:xfrm>
          <a:prstGeom prst="rect">
            <a:avLst/>
          </a:prstGeom>
        </p:spPr>
      </p:pic>
      <p:sp>
        <p:nvSpPr>
          <p:cNvPr id="3" name="Text 0"/>
          <p:cNvSpPr/>
          <p:nvPr/>
        </p:nvSpPr>
        <p:spPr>
          <a:xfrm>
            <a:off x="807839" y="3352800"/>
            <a:ext cx="10371773" cy="611029"/>
          </a:xfrm>
          <a:prstGeom prst="rect">
            <a:avLst/>
          </a:prstGeom>
          <a:noFill/>
          <a:ln/>
        </p:spPr>
        <p:txBody>
          <a:bodyPr wrap="none" lIns="0" tIns="0" rIns="0" bIns="0" rtlCol="0" anchor="t"/>
          <a:lstStyle/>
          <a:p>
            <a:pPr marL="0" indent="0">
              <a:lnSpc>
                <a:spcPts val="4800"/>
              </a:lnSpc>
              <a:buNone/>
            </a:pPr>
            <a:r>
              <a:rPr lang="en-US" sz="3800" dirty="0">
                <a:solidFill>
                  <a:srgbClr val="FF0000"/>
                </a:solidFill>
                <a:latin typeface="Palatino Linotype" panose="02040502050505030304" pitchFamily="18" charset="0"/>
                <a:ea typeface="Red Hat Text" pitchFamily="34" charset="-122"/>
                <a:cs typeface="Red Hat Text" pitchFamily="34" charset="-120"/>
              </a:rPr>
              <a:t>Making a Safe Copy &amp; Checking for Missing Info</a:t>
            </a:r>
            <a:endParaRPr lang="en-US" sz="3800" dirty="0">
              <a:solidFill>
                <a:srgbClr val="FF0000"/>
              </a:solidFill>
              <a:latin typeface="Palatino Linotype" panose="02040502050505030304" pitchFamily="18" charset="0"/>
            </a:endParaRPr>
          </a:p>
        </p:txBody>
      </p:sp>
      <p:pic>
        <p:nvPicPr>
          <p:cNvPr id="4" name="Image 1" descr="preencoded.png"/>
          <p:cNvPicPr>
            <a:picLocks noChangeAspect="1"/>
          </p:cNvPicPr>
          <p:nvPr/>
        </p:nvPicPr>
        <p:blipFill>
          <a:blip r:embed="rId4"/>
          <a:stretch>
            <a:fillRect/>
          </a:stretch>
        </p:blipFill>
        <p:spPr>
          <a:xfrm>
            <a:off x="807839" y="4275415"/>
            <a:ext cx="6507361" cy="830937"/>
          </a:xfrm>
          <a:prstGeom prst="rect">
            <a:avLst/>
          </a:prstGeom>
        </p:spPr>
      </p:pic>
      <p:sp>
        <p:nvSpPr>
          <p:cNvPr id="5" name="Text 1"/>
          <p:cNvSpPr/>
          <p:nvPr/>
        </p:nvSpPr>
        <p:spPr>
          <a:xfrm>
            <a:off x="1015484" y="5417939"/>
            <a:ext cx="2443996" cy="305514"/>
          </a:xfrm>
          <a:prstGeom prst="rect">
            <a:avLst/>
          </a:prstGeom>
          <a:noFill/>
          <a:ln/>
        </p:spPr>
        <p:txBody>
          <a:bodyPr wrap="none" lIns="0" tIns="0" rIns="0" bIns="0" rtlCol="0" anchor="t"/>
          <a:lstStyle/>
          <a:p>
            <a:pPr marL="0" indent="0" algn="l">
              <a:lnSpc>
                <a:spcPts val="240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Code Snippet</a:t>
            </a:r>
            <a:endParaRPr lang="en-US" sz="2000" b="1" dirty="0">
              <a:latin typeface="Palatino Linotype" panose="02040502050505030304" pitchFamily="18" charset="0"/>
            </a:endParaRPr>
          </a:p>
        </p:txBody>
      </p:sp>
      <p:sp>
        <p:nvSpPr>
          <p:cNvPr id="6" name="Shape 2"/>
          <p:cNvSpPr/>
          <p:nvPr/>
        </p:nvSpPr>
        <p:spPr>
          <a:xfrm>
            <a:off x="1015484" y="5957054"/>
            <a:ext cx="6092071" cy="1308735"/>
          </a:xfrm>
          <a:prstGeom prst="roundRect">
            <a:avLst>
              <a:gd name="adj" fmla="val 2381"/>
            </a:avLst>
          </a:prstGeom>
          <a:solidFill>
            <a:srgbClr val="FAD1D1"/>
          </a:solidFill>
          <a:ln/>
        </p:spPr>
      </p:sp>
      <p:sp>
        <p:nvSpPr>
          <p:cNvPr id="7" name="Shape 3"/>
          <p:cNvSpPr/>
          <p:nvPr/>
        </p:nvSpPr>
        <p:spPr>
          <a:xfrm>
            <a:off x="1005126" y="5957054"/>
            <a:ext cx="6112788" cy="1308735"/>
          </a:xfrm>
          <a:prstGeom prst="roundRect">
            <a:avLst>
              <a:gd name="adj" fmla="val 2381"/>
            </a:avLst>
          </a:prstGeom>
          <a:solidFill>
            <a:srgbClr val="FAD1D1"/>
          </a:solidFill>
          <a:ln/>
        </p:spPr>
      </p:sp>
      <p:sp>
        <p:nvSpPr>
          <p:cNvPr id="8" name="Text 4"/>
          <p:cNvSpPr/>
          <p:nvPr/>
        </p:nvSpPr>
        <p:spPr>
          <a:xfrm>
            <a:off x="1212771" y="6112788"/>
            <a:ext cx="5697498" cy="997268"/>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Personalized = learning_1.copy()
Personalized.isnull().sum()</a:t>
            </a:r>
            <a:r>
              <a:rPr lang="en-US" sz="160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600" dirty="0"/>
          </a:p>
        </p:txBody>
      </p:sp>
      <p:pic>
        <p:nvPicPr>
          <p:cNvPr id="9" name="Image 2" descr="preencoded.png"/>
          <p:cNvPicPr>
            <a:picLocks noChangeAspect="1"/>
          </p:cNvPicPr>
          <p:nvPr/>
        </p:nvPicPr>
        <p:blipFill>
          <a:blip r:embed="rId5"/>
          <a:stretch>
            <a:fillRect/>
          </a:stretch>
        </p:blipFill>
        <p:spPr>
          <a:xfrm>
            <a:off x="7315200" y="4275415"/>
            <a:ext cx="6507361" cy="830937"/>
          </a:xfrm>
          <a:prstGeom prst="rect">
            <a:avLst/>
          </a:prstGeom>
        </p:spPr>
      </p:pic>
      <p:sp>
        <p:nvSpPr>
          <p:cNvPr id="10" name="Text 5"/>
          <p:cNvSpPr/>
          <p:nvPr/>
        </p:nvSpPr>
        <p:spPr>
          <a:xfrm>
            <a:off x="7552070" y="5417939"/>
            <a:ext cx="2443996" cy="305514"/>
          </a:xfrm>
          <a:prstGeom prst="rect">
            <a:avLst/>
          </a:prstGeom>
          <a:noFill/>
          <a:ln/>
        </p:spPr>
        <p:txBody>
          <a:bodyPr wrap="none" lIns="0" tIns="0" rIns="0" bIns="0" rtlCol="0" anchor="t"/>
          <a:lstStyle/>
          <a:p>
            <a:pPr marL="0" indent="0" algn="l">
              <a:lnSpc>
                <a:spcPts val="240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Explanation</a:t>
            </a:r>
            <a:endParaRPr lang="en-US" sz="2000" b="1" dirty="0">
              <a:latin typeface="Palatino Linotype" panose="02040502050505030304" pitchFamily="18" charset="0"/>
            </a:endParaRPr>
          </a:p>
        </p:txBody>
      </p:sp>
      <p:sp>
        <p:nvSpPr>
          <p:cNvPr id="11" name="Text 6"/>
          <p:cNvSpPr/>
          <p:nvPr/>
        </p:nvSpPr>
        <p:spPr>
          <a:xfrm>
            <a:off x="7522845" y="5847993"/>
            <a:ext cx="6092071" cy="1329690"/>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Palatino Linotype" panose="02040502050505030304" pitchFamily="18" charset="0"/>
                <a:ea typeface="Roboto Light" pitchFamily="34" charset="-122"/>
                <a:cs typeface="Roboto Light" pitchFamily="34" charset="-120"/>
              </a:rPr>
              <a:t>Use the </a:t>
            </a:r>
            <a:r>
              <a:rPr lang="en-US" sz="1600" b="1" dirty="0">
                <a:solidFill>
                  <a:srgbClr val="3B3535"/>
                </a:solidFill>
                <a:latin typeface="Palatino Linotype" panose="02040502050505030304" pitchFamily="18" charset="0"/>
                <a:ea typeface="Roboto Light" pitchFamily="34" charset="-122"/>
                <a:cs typeface="Roboto Light" pitchFamily="34" charset="-120"/>
              </a:rPr>
              <a:t>.copy()</a:t>
            </a:r>
            <a:r>
              <a:rPr lang="en-US" sz="1600" dirty="0">
                <a:solidFill>
                  <a:srgbClr val="3B3535"/>
                </a:solidFill>
                <a:latin typeface="Palatino Linotype" panose="02040502050505030304" pitchFamily="18" charset="0"/>
                <a:ea typeface="Roboto Light" pitchFamily="34" charset="-122"/>
                <a:cs typeface="Roboto Light" pitchFamily="34" charset="-120"/>
              </a:rPr>
              <a:t> method to create a duplicate DataFrame for safe manipulation, ensuring the original data remains unchanged. </a:t>
            </a:r>
            <a:r>
              <a:rPr lang="en-US" sz="1600" b="1" dirty="0">
                <a:solidFill>
                  <a:srgbClr val="3B3535"/>
                </a:solidFill>
                <a:latin typeface="Palatino Linotype" panose="02040502050505030304" pitchFamily="18" charset="0"/>
                <a:ea typeface="Roboto Light" pitchFamily="34" charset="-122"/>
                <a:cs typeface="Roboto Light" pitchFamily="34" charset="-120"/>
              </a:rPr>
              <a:t>.isnull().sum()</a:t>
            </a:r>
            <a:r>
              <a:rPr lang="en-US" sz="1600" dirty="0">
                <a:solidFill>
                  <a:srgbClr val="3B3535"/>
                </a:solidFill>
                <a:latin typeface="Palatino Linotype" panose="02040502050505030304" pitchFamily="18" charset="0"/>
                <a:ea typeface="Roboto Light" pitchFamily="34" charset="-122"/>
                <a:cs typeface="Roboto Light" pitchFamily="34" charset="-120"/>
              </a:rPr>
              <a:t> identifies and quantifies missing values in each column, guiding subsequent data cleaning strategies.</a:t>
            </a:r>
            <a:endParaRPr lang="en-US" sz="1600" dirty="0">
              <a:latin typeface="Palatino Linotype" panose="02040502050505030304" pitchFamily="18" charset="0"/>
            </a:endParaRPr>
          </a:p>
        </p:txBody>
      </p:sp>
      <p:pic>
        <p:nvPicPr>
          <p:cNvPr id="12" name="Image 0" descr="preencoded.png">
            <a:extLst>
              <a:ext uri="{FF2B5EF4-FFF2-40B4-BE49-F238E27FC236}">
                <a16:creationId xmlns:a16="http://schemas.microsoft.com/office/drawing/2014/main" id="{71093682-51E3-9BC6-D89F-E6DFF3D95577}"/>
              </a:ext>
            </a:extLst>
          </p:cNvPr>
          <p:cNvPicPr>
            <a:picLocks noChangeAspect="1"/>
          </p:cNvPicPr>
          <p:nvPr/>
        </p:nvPicPr>
        <p:blipFill>
          <a:blip r:embed="rId6"/>
          <a:stretch>
            <a:fillRect/>
          </a:stretch>
        </p:blipFill>
        <p:spPr>
          <a:xfrm>
            <a:off x="0" y="-172223"/>
            <a:ext cx="14630400" cy="3213436"/>
          </a:xfrm>
          <a:prstGeom prst="rect">
            <a:avLst/>
          </a:prstGeom>
        </p:spPr>
      </p:pic>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66A0027A-ADE3-1098-13E3-DB4C41568CC3}"/>
                  </a:ext>
                </a:extLst>
              </p14:cNvPr>
              <p14:cNvContentPartPr/>
              <p14:nvPr/>
            </p14:nvContentPartPr>
            <p14:xfrm>
              <a:off x="12887798" y="7737656"/>
              <a:ext cx="1609200" cy="383040"/>
            </p14:xfrm>
          </p:contentPart>
        </mc:Choice>
        <mc:Fallback xmlns="">
          <p:pic>
            <p:nvPicPr>
              <p:cNvPr id="13" name="Ink 12">
                <a:extLst>
                  <a:ext uri="{FF2B5EF4-FFF2-40B4-BE49-F238E27FC236}">
                    <a16:creationId xmlns:a16="http://schemas.microsoft.com/office/drawing/2014/main" id="{66A0027A-ADE3-1098-13E3-DB4C41568CC3}"/>
                  </a:ext>
                </a:extLst>
              </p:cNvPr>
              <p:cNvPicPr/>
              <p:nvPr/>
            </p:nvPicPr>
            <p:blipFill>
              <a:blip r:embed="rId8"/>
              <a:stretch>
                <a:fillRect/>
              </a:stretch>
            </p:blipFill>
            <p:spPr>
              <a:xfrm>
                <a:off x="12824798" y="7674656"/>
                <a:ext cx="173484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F20DC3AD-45C6-3951-CDB9-C6EEB45FA16E}"/>
                  </a:ext>
                </a:extLst>
              </p14:cNvPr>
              <p14:cNvContentPartPr/>
              <p14:nvPr/>
            </p14:nvContentPartPr>
            <p14:xfrm>
              <a:off x="13080284" y="7726820"/>
              <a:ext cx="1485360" cy="405360"/>
            </p14:xfrm>
          </p:contentPart>
        </mc:Choice>
        <mc:Fallback xmlns="">
          <p:pic>
            <p:nvPicPr>
              <p:cNvPr id="19" name="Ink 18">
                <a:extLst>
                  <a:ext uri="{FF2B5EF4-FFF2-40B4-BE49-F238E27FC236}">
                    <a16:creationId xmlns:a16="http://schemas.microsoft.com/office/drawing/2014/main" id="{F20DC3AD-45C6-3951-CDB9-C6EEB45FA16E}"/>
                  </a:ext>
                </a:extLst>
              </p:cNvPr>
              <p:cNvPicPr/>
              <p:nvPr/>
            </p:nvPicPr>
            <p:blipFill>
              <a:blip r:embed="rId10"/>
              <a:stretch>
                <a:fillRect/>
              </a:stretch>
            </p:blipFill>
            <p:spPr>
              <a:xfrm>
                <a:off x="13017284" y="7663820"/>
                <a:ext cx="161100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F955B892-A3F7-69A1-97F1-CF92E779B103}"/>
                  </a:ext>
                </a:extLst>
              </p14:cNvPr>
              <p14:cNvContentPartPr/>
              <p14:nvPr/>
            </p14:nvContentPartPr>
            <p14:xfrm>
              <a:off x="12849164" y="7747340"/>
              <a:ext cx="1513800" cy="394920"/>
            </p14:xfrm>
          </p:contentPart>
        </mc:Choice>
        <mc:Fallback xmlns="">
          <p:pic>
            <p:nvPicPr>
              <p:cNvPr id="20" name="Ink 19">
                <a:extLst>
                  <a:ext uri="{FF2B5EF4-FFF2-40B4-BE49-F238E27FC236}">
                    <a16:creationId xmlns:a16="http://schemas.microsoft.com/office/drawing/2014/main" id="{F955B892-A3F7-69A1-97F1-CF92E779B103}"/>
                  </a:ext>
                </a:extLst>
              </p:cNvPr>
              <p:cNvPicPr/>
              <p:nvPr/>
            </p:nvPicPr>
            <p:blipFill>
              <a:blip r:embed="rId12"/>
              <a:stretch>
                <a:fillRect/>
              </a:stretch>
            </p:blipFill>
            <p:spPr>
              <a:xfrm>
                <a:off x="12786524" y="7684340"/>
                <a:ext cx="16394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A6FD6902-9B7A-CBBB-0492-F1BE47813349}"/>
                  </a:ext>
                </a:extLst>
              </p14:cNvPr>
              <p14:cNvContentPartPr/>
              <p14:nvPr/>
            </p14:nvContentPartPr>
            <p14:xfrm>
              <a:off x="13147244" y="7961900"/>
              <a:ext cx="866520" cy="178920"/>
            </p14:xfrm>
          </p:contentPart>
        </mc:Choice>
        <mc:Fallback xmlns="">
          <p:pic>
            <p:nvPicPr>
              <p:cNvPr id="21" name="Ink 20">
                <a:extLst>
                  <a:ext uri="{FF2B5EF4-FFF2-40B4-BE49-F238E27FC236}">
                    <a16:creationId xmlns:a16="http://schemas.microsoft.com/office/drawing/2014/main" id="{A6FD6902-9B7A-CBBB-0492-F1BE47813349}"/>
                  </a:ext>
                </a:extLst>
              </p:cNvPr>
              <p:cNvPicPr/>
              <p:nvPr/>
            </p:nvPicPr>
            <p:blipFill>
              <a:blip r:embed="rId14"/>
              <a:stretch>
                <a:fillRect/>
              </a:stretch>
            </p:blipFill>
            <p:spPr>
              <a:xfrm>
                <a:off x="13084244" y="7899260"/>
                <a:ext cx="9921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24660B75-5A40-401B-74ED-F621D2F92159}"/>
                  </a:ext>
                </a:extLst>
              </p14:cNvPr>
              <p14:cNvContentPartPr/>
              <p14:nvPr/>
            </p14:nvContentPartPr>
            <p14:xfrm>
              <a:off x="13582124" y="8140100"/>
              <a:ext cx="357480" cy="360"/>
            </p14:xfrm>
          </p:contentPart>
        </mc:Choice>
        <mc:Fallback xmlns="">
          <p:pic>
            <p:nvPicPr>
              <p:cNvPr id="22" name="Ink 21">
                <a:extLst>
                  <a:ext uri="{FF2B5EF4-FFF2-40B4-BE49-F238E27FC236}">
                    <a16:creationId xmlns:a16="http://schemas.microsoft.com/office/drawing/2014/main" id="{24660B75-5A40-401B-74ED-F621D2F92159}"/>
                  </a:ext>
                </a:extLst>
              </p:cNvPr>
              <p:cNvPicPr/>
              <p:nvPr/>
            </p:nvPicPr>
            <p:blipFill>
              <a:blip r:embed="rId16"/>
              <a:stretch>
                <a:fillRect/>
              </a:stretch>
            </p:blipFill>
            <p:spPr>
              <a:xfrm>
                <a:off x="13519484" y="8077460"/>
                <a:ext cx="483120" cy="126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256348"/>
            <a:ext cx="12380119" cy="704017"/>
          </a:xfrm>
          <a:prstGeom prst="rect">
            <a:avLst/>
          </a:prstGeom>
          <a:noFill/>
          <a:ln/>
        </p:spPr>
        <p:txBody>
          <a:bodyPr wrap="none" lIns="0" tIns="0" rIns="0" bIns="0" rtlCol="0" anchor="t"/>
          <a:lstStyle/>
          <a:p>
            <a:pPr marL="0" indent="0">
              <a:lnSpc>
                <a:spcPts val="55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Removing Useless Columns &amp; Fixing Missing Data</a:t>
            </a:r>
            <a:endParaRPr lang="en-US" sz="4400" dirty="0">
              <a:solidFill>
                <a:srgbClr val="FF0000"/>
              </a:solidFill>
              <a:latin typeface="Palatino Linotype" panose="02040502050505030304" pitchFamily="18" charset="0"/>
            </a:endParaRPr>
          </a:p>
        </p:txBody>
      </p:sp>
      <p:sp>
        <p:nvSpPr>
          <p:cNvPr id="3" name="Text 1"/>
          <p:cNvSpPr/>
          <p:nvPr/>
        </p:nvSpPr>
        <p:spPr>
          <a:xfrm>
            <a:off x="1753195" y="3692366"/>
            <a:ext cx="2816185" cy="351949"/>
          </a:xfrm>
          <a:prstGeom prst="rect">
            <a:avLst/>
          </a:prstGeom>
          <a:noFill/>
          <a:ln/>
        </p:spPr>
        <p:txBody>
          <a:bodyPr wrap="none" lIns="0" tIns="0" rIns="0" bIns="0" rtlCol="0" anchor="t"/>
          <a:lstStyle/>
          <a:p>
            <a:pPr marL="0" indent="0" algn="r">
              <a:lnSpc>
                <a:spcPts val="2750"/>
              </a:lnSpc>
              <a:buNone/>
            </a:pPr>
            <a:r>
              <a:rPr lang="en-US" sz="2200" b="1" dirty="0">
                <a:solidFill>
                  <a:srgbClr val="3B3535"/>
                </a:solidFill>
                <a:latin typeface="Palatino Linotype" panose="02040502050505030304" pitchFamily="18" charset="0"/>
                <a:ea typeface="Red Hat Text" pitchFamily="34" charset="-122"/>
                <a:cs typeface="Red Hat Text" pitchFamily="34" charset="-120"/>
              </a:rPr>
              <a:t>Drop Unnamed</a:t>
            </a:r>
            <a:endParaRPr lang="en-US" sz="2200" b="1" dirty="0">
              <a:latin typeface="Palatino Linotype" panose="02040502050505030304" pitchFamily="18" charset="0"/>
            </a:endParaRPr>
          </a:p>
        </p:txBody>
      </p:sp>
      <p:sp>
        <p:nvSpPr>
          <p:cNvPr id="4" name="Text 2"/>
          <p:cNvSpPr/>
          <p:nvPr/>
        </p:nvSpPr>
        <p:spPr>
          <a:xfrm>
            <a:off x="837724" y="4187904"/>
            <a:ext cx="3731657" cy="1532096"/>
          </a:xfrm>
          <a:prstGeom prst="rect">
            <a:avLst/>
          </a:prstGeom>
          <a:noFill/>
          <a:ln/>
        </p:spPr>
        <p:txBody>
          <a:bodyPr wrap="square" lIns="0" tIns="0" rIns="0" bIns="0" rtlCol="0" anchor="t"/>
          <a:lstStyle/>
          <a:p>
            <a:pPr marL="0" indent="0" algn="r">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Remove columns with names like "Unnamed" as they often contain no useful information and clutter the dataset.</a:t>
            </a:r>
            <a:endParaRPr lang="en-US" sz="1850" dirty="0">
              <a:latin typeface="Palatino Linotype" panose="02040502050505030304" pitchFamily="18" charset="0"/>
            </a:endParaRPr>
          </a:p>
        </p:txBody>
      </p:sp>
      <p:pic>
        <p:nvPicPr>
          <p:cNvPr id="5" name="Image 0" descr="preencoded.png"/>
          <p:cNvPicPr>
            <a:picLocks noChangeAspect="1"/>
          </p:cNvPicPr>
          <p:nvPr/>
        </p:nvPicPr>
        <p:blipFill>
          <a:blip r:embed="rId3"/>
          <a:stretch>
            <a:fillRect/>
          </a:stretch>
        </p:blipFill>
        <p:spPr>
          <a:xfrm>
            <a:off x="5048131" y="2439114"/>
            <a:ext cx="4534138" cy="4534138"/>
          </a:xfrm>
          <a:prstGeom prst="rect">
            <a:avLst/>
          </a:prstGeom>
        </p:spPr>
      </p:pic>
      <p:sp>
        <p:nvSpPr>
          <p:cNvPr id="6" name="Text 3"/>
          <p:cNvSpPr/>
          <p:nvPr/>
        </p:nvSpPr>
        <p:spPr>
          <a:xfrm>
            <a:off x="5705832" y="4193977"/>
            <a:ext cx="9191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7" name="Text 4"/>
          <p:cNvSpPr/>
          <p:nvPr/>
        </p:nvSpPr>
        <p:spPr>
          <a:xfrm>
            <a:off x="9941243" y="2468999"/>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Palatino Linotype" panose="02040502050505030304" pitchFamily="18" charset="0"/>
                <a:ea typeface="Red Hat Text" pitchFamily="34" charset="-122"/>
                <a:cs typeface="Red Hat Text" pitchFamily="34" charset="-120"/>
              </a:rPr>
              <a:t>Fill Numerical</a:t>
            </a:r>
            <a:endParaRPr lang="en-US" sz="2200" b="1" dirty="0">
              <a:latin typeface="Palatino Linotype" panose="02040502050505030304" pitchFamily="18" charset="0"/>
            </a:endParaRPr>
          </a:p>
        </p:txBody>
      </p:sp>
      <p:sp>
        <p:nvSpPr>
          <p:cNvPr id="8" name="Text 5"/>
          <p:cNvSpPr/>
          <p:nvPr/>
        </p:nvSpPr>
        <p:spPr>
          <a:xfrm>
            <a:off x="9941243" y="2964537"/>
            <a:ext cx="3851434" cy="1532096"/>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Replace missing numerical values using the median. This maintains data integrity by using a measure of central tendency</a:t>
            </a:r>
            <a:r>
              <a:rPr lang="en-US" sz="1850" dirty="0">
                <a:solidFill>
                  <a:srgbClr val="3B3535"/>
                </a:solidFill>
                <a:latin typeface="Roboto Light" pitchFamily="34" charset="0"/>
                <a:ea typeface="Roboto Light" pitchFamily="34" charset="-122"/>
                <a:cs typeface="Roboto Light" pitchFamily="34" charset="-120"/>
              </a:rPr>
              <a:t>.</a:t>
            </a:r>
            <a:endParaRPr lang="en-US" sz="1850" dirty="0"/>
          </a:p>
        </p:txBody>
      </p:sp>
      <p:pic>
        <p:nvPicPr>
          <p:cNvPr id="9" name="Image 1" descr="preencoded.png"/>
          <p:cNvPicPr>
            <a:picLocks noChangeAspect="1"/>
          </p:cNvPicPr>
          <p:nvPr/>
        </p:nvPicPr>
        <p:blipFill>
          <a:blip r:embed="rId4"/>
          <a:stretch>
            <a:fillRect/>
          </a:stretch>
        </p:blipFill>
        <p:spPr>
          <a:xfrm>
            <a:off x="5048131" y="2439114"/>
            <a:ext cx="4534138" cy="4534138"/>
          </a:xfrm>
          <a:prstGeom prst="rect">
            <a:avLst/>
          </a:prstGeom>
        </p:spPr>
      </p:pic>
      <p:sp>
        <p:nvSpPr>
          <p:cNvPr id="10" name="Text 6"/>
          <p:cNvSpPr/>
          <p:nvPr/>
        </p:nvSpPr>
        <p:spPr>
          <a:xfrm>
            <a:off x="8243292" y="3249335"/>
            <a:ext cx="17954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1" name="Text 7"/>
          <p:cNvSpPr/>
          <p:nvPr/>
        </p:nvSpPr>
        <p:spPr>
          <a:xfrm>
            <a:off x="9941243" y="4915614"/>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Palatino Linotype" panose="02040502050505030304" pitchFamily="18" charset="0"/>
                <a:ea typeface="Red Hat Text" pitchFamily="34" charset="-122"/>
                <a:cs typeface="Red Hat Text" pitchFamily="34" charset="-120"/>
              </a:rPr>
              <a:t>Fill Categorical</a:t>
            </a:r>
            <a:endParaRPr lang="en-US" sz="2200" b="1" dirty="0">
              <a:latin typeface="Palatino Linotype" panose="02040502050505030304" pitchFamily="18" charset="0"/>
            </a:endParaRPr>
          </a:p>
        </p:txBody>
      </p:sp>
      <p:sp>
        <p:nvSpPr>
          <p:cNvPr id="12" name="Text 8"/>
          <p:cNvSpPr/>
          <p:nvPr/>
        </p:nvSpPr>
        <p:spPr>
          <a:xfrm>
            <a:off x="9941243" y="5411152"/>
            <a:ext cx="3851434" cy="1532096"/>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Impute missing categorical values using the mode. This ensures that categorical data remains complete and representative.</a:t>
            </a:r>
            <a:endParaRPr lang="en-US" sz="1850" dirty="0">
              <a:latin typeface="Palatino Linotype" panose="02040502050505030304" pitchFamily="18" charset="0"/>
            </a:endParaRPr>
          </a:p>
        </p:txBody>
      </p:sp>
      <p:pic>
        <p:nvPicPr>
          <p:cNvPr id="13" name="Image 2" descr="preencoded.png"/>
          <p:cNvPicPr>
            <a:picLocks noChangeAspect="1"/>
          </p:cNvPicPr>
          <p:nvPr/>
        </p:nvPicPr>
        <p:blipFill>
          <a:blip r:embed="rId5"/>
          <a:stretch>
            <a:fillRect/>
          </a:stretch>
        </p:blipFill>
        <p:spPr>
          <a:xfrm>
            <a:off x="5048131" y="2439114"/>
            <a:ext cx="4534138" cy="4534138"/>
          </a:xfrm>
          <a:prstGeom prst="rect">
            <a:avLst/>
          </a:prstGeom>
        </p:spPr>
      </p:pic>
      <p:sp>
        <p:nvSpPr>
          <p:cNvPr id="14" name="Text 9"/>
          <p:cNvSpPr/>
          <p:nvPr/>
        </p:nvSpPr>
        <p:spPr>
          <a:xfrm>
            <a:off x="7770733" y="5957054"/>
            <a:ext cx="17954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0291C7A3-FC3A-2FA2-4B53-2B929709FC90}"/>
                  </a:ext>
                </a:extLst>
              </p14:cNvPr>
              <p14:cNvContentPartPr/>
              <p14:nvPr/>
            </p14:nvContentPartPr>
            <p14:xfrm>
              <a:off x="12921278" y="7869363"/>
              <a:ext cx="1555200" cy="196560"/>
            </p14:xfrm>
          </p:contentPart>
        </mc:Choice>
        <mc:Fallback xmlns="">
          <p:pic>
            <p:nvPicPr>
              <p:cNvPr id="15" name="Ink 14">
                <a:extLst>
                  <a:ext uri="{FF2B5EF4-FFF2-40B4-BE49-F238E27FC236}">
                    <a16:creationId xmlns:a16="http://schemas.microsoft.com/office/drawing/2014/main" id="{0291C7A3-FC3A-2FA2-4B53-2B929709FC90}"/>
                  </a:ext>
                </a:extLst>
              </p:cNvPr>
              <p:cNvPicPr/>
              <p:nvPr/>
            </p:nvPicPr>
            <p:blipFill>
              <a:blip r:embed="rId7"/>
              <a:stretch>
                <a:fillRect/>
              </a:stretch>
            </p:blipFill>
            <p:spPr>
              <a:xfrm>
                <a:off x="12858638" y="7806363"/>
                <a:ext cx="168084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A6A57AC8-659F-8282-8AC3-9316492FA01F}"/>
                  </a:ext>
                </a:extLst>
              </p14:cNvPr>
              <p14:cNvContentPartPr/>
              <p14:nvPr/>
            </p14:nvContentPartPr>
            <p14:xfrm>
              <a:off x="12254084" y="7794123"/>
              <a:ext cx="2255760" cy="369360"/>
            </p14:xfrm>
          </p:contentPart>
        </mc:Choice>
        <mc:Fallback xmlns="">
          <p:pic>
            <p:nvPicPr>
              <p:cNvPr id="17" name="Ink 16">
                <a:extLst>
                  <a:ext uri="{FF2B5EF4-FFF2-40B4-BE49-F238E27FC236}">
                    <a16:creationId xmlns:a16="http://schemas.microsoft.com/office/drawing/2014/main" id="{A6A57AC8-659F-8282-8AC3-9316492FA01F}"/>
                  </a:ext>
                </a:extLst>
              </p:cNvPr>
              <p:cNvPicPr/>
              <p:nvPr/>
            </p:nvPicPr>
            <p:blipFill>
              <a:blip r:embed="rId9"/>
              <a:stretch>
                <a:fillRect/>
              </a:stretch>
            </p:blipFill>
            <p:spPr>
              <a:xfrm>
                <a:off x="12191444" y="7731123"/>
                <a:ext cx="2381400" cy="49500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15534"/>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Converting Words to Numbers</a:t>
            </a:r>
            <a:endParaRPr lang="en-US" sz="4400" dirty="0">
              <a:solidFill>
                <a:srgbClr val="FF0000"/>
              </a:solidFill>
              <a:latin typeface="Palatino Linotype" panose="02040502050505030304" pitchFamily="18" charset="0"/>
            </a:endParaRPr>
          </a:p>
        </p:txBody>
      </p:sp>
      <p:pic>
        <p:nvPicPr>
          <p:cNvPr id="4" name="Image 1" descr="preencoded.png"/>
          <p:cNvPicPr>
            <a:picLocks noChangeAspect="1"/>
          </p:cNvPicPr>
          <p:nvPr/>
        </p:nvPicPr>
        <p:blipFill>
          <a:blip r:embed="rId4"/>
          <a:stretch>
            <a:fillRect/>
          </a:stretch>
        </p:blipFill>
        <p:spPr>
          <a:xfrm>
            <a:off x="837724" y="3182541"/>
            <a:ext cx="598408" cy="598408"/>
          </a:xfrm>
          <a:prstGeom prst="rect">
            <a:avLst/>
          </a:prstGeom>
        </p:spPr>
      </p:pic>
      <p:sp>
        <p:nvSpPr>
          <p:cNvPr id="5" name="Text 1"/>
          <p:cNvSpPr/>
          <p:nvPr/>
        </p:nvSpPr>
        <p:spPr>
          <a:xfrm>
            <a:off x="837724" y="4020264"/>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Palatino Linotype" panose="02040502050505030304" pitchFamily="18" charset="0"/>
                <a:ea typeface="Red Hat Text" pitchFamily="34" charset="-122"/>
                <a:cs typeface="Red Hat Text" pitchFamily="34" charset="-120"/>
              </a:rPr>
              <a:t>Label Encoding</a:t>
            </a:r>
            <a:endParaRPr lang="en-US" sz="2200" b="1" dirty="0">
              <a:latin typeface="Palatino Linotype" panose="02040502050505030304" pitchFamily="18" charset="0"/>
            </a:endParaRPr>
          </a:p>
        </p:txBody>
      </p:sp>
      <p:sp>
        <p:nvSpPr>
          <p:cNvPr id="6" name="Text 2"/>
          <p:cNvSpPr/>
          <p:nvPr/>
        </p:nvSpPr>
        <p:spPr>
          <a:xfrm>
            <a:off x="837724" y="4515803"/>
            <a:ext cx="3554730" cy="1915120"/>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Label Encoding transforms categorical data into numerical format, essential for machine learning algorithms. It assigns a unique integer to each category</a:t>
            </a:r>
            <a:r>
              <a:rPr lang="en-US" sz="1850" dirty="0">
                <a:solidFill>
                  <a:srgbClr val="3B3535"/>
                </a:solidFill>
                <a:latin typeface="Roboto Light" pitchFamily="34" charset="0"/>
                <a:ea typeface="Roboto Light" pitchFamily="34" charset="-122"/>
                <a:cs typeface="Roboto Light" pitchFamily="34" charset="-120"/>
              </a:rPr>
              <a:t>.</a:t>
            </a:r>
            <a:endParaRPr lang="en-US" sz="1850" dirty="0"/>
          </a:p>
        </p:txBody>
      </p:sp>
      <p:pic>
        <p:nvPicPr>
          <p:cNvPr id="7" name="Image 2" descr="preencoded.png"/>
          <p:cNvPicPr>
            <a:picLocks noChangeAspect="1"/>
          </p:cNvPicPr>
          <p:nvPr/>
        </p:nvPicPr>
        <p:blipFill>
          <a:blip r:embed="rId5"/>
          <a:stretch>
            <a:fillRect/>
          </a:stretch>
        </p:blipFill>
        <p:spPr>
          <a:xfrm>
            <a:off x="4751427" y="3182541"/>
            <a:ext cx="598408" cy="598408"/>
          </a:xfrm>
          <a:prstGeom prst="rect">
            <a:avLst/>
          </a:prstGeom>
        </p:spPr>
      </p:pic>
      <p:sp>
        <p:nvSpPr>
          <p:cNvPr id="8" name="Text 3"/>
          <p:cNvSpPr/>
          <p:nvPr/>
        </p:nvSpPr>
        <p:spPr>
          <a:xfrm>
            <a:off x="4751427" y="4020264"/>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Palatino Linotype" panose="02040502050505030304" pitchFamily="18" charset="0"/>
                <a:ea typeface="Red Hat Text" pitchFamily="34" charset="-122"/>
                <a:cs typeface="Red Hat Text" pitchFamily="34" charset="-120"/>
              </a:rPr>
              <a:t>Encoding Gender</a:t>
            </a:r>
            <a:endParaRPr lang="en-US" sz="2200" b="1" dirty="0">
              <a:latin typeface="Palatino Linotype" panose="02040502050505030304" pitchFamily="18" charset="0"/>
            </a:endParaRPr>
          </a:p>
        </p:txBody>
      </p:sp>
      <p:sp>
        <p:nvSpPr>
          <p:cNvPr id="9" name="Text 4"/>
          <p:cNvSpPr/>
          <p:nvPr/>
        </p:nvSpPr>
        <p:spPr>
          <a:xfrm>
            <a:off x="4751427" y="4515803"/>
            <a:ext cx="3554849"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To convert the "Gender" column, initiate LabelEncoder. Next, apply the </a:t>
            </a:r>
            <a:r>
              <a:rPr lang="en-US" sz="1850" b="1" dirty="0">
                <a:solidFill>
                  <a:srgbClr val="3B3535"/>
                </a:solidFill>
                <a:latin typeface="Palatino Linotype" panose="02040502050505030304" pitchFamily="18" charset="0"/>
                <a:ea typeface="Roboto Light" pitchFamily="34" charset="-122"/>
                <a:cs typeface="Roboto Light" pitchFamily="34" charset="-120"/>
              </a:rPr>
              <a:t>fit_transform</a:t>
            </a:r>
            <a:r>
              <a:rPr lang="en-US" sz="1850" dirty="0">
                <a:solidFill>
                  <a:srgbClr val="3B3535"/>
                </a:solidFill>
                <a:latin typeface="Palatino Linotype" panose="02040502050505030304" pitchFamily="18" charset="0"/>
                <a:ea typeface="Roboto Light" pitchFamily="34" charset="-122"/>
                <a:cs typeface="Roboto Light" pitchFamily="34" charset="-120"/>
              </a:rPr>
              <a:t> method to convert gender categories (e.g., male, female) into numerical labels (e.g., 0, 1).</a:t>
            </a:r>
            <a:endParaRPr lang="en-US" sz="1850" dirty="0">
              <a:latin typeface="Palatino Linotype" panose="0204050205050503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773793"/>
            <a:ext cx="5679519" cy="704017"/>
          </a:xfrm>
          <a:prstGeom prst="rect">
            <a:avLst/>
          </a:prstGeom>
          <a:noFill/>
          <a:ln/>
        </p:spPr>
        <p:txBody>
          <a:bodyPr wrap="none" lIns="0" tIns="0" rIns="0" bIns="0" rtlCol="0" anchor="t"/>
          <a:lstStyle/>
          <a:p>
            <a:pPr marL="0" indent="0">
              <a:lnSpc>
                <a:spcPts val="55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Creating Visual Stories</a:t>
            </a:r>
            <a:endParaRPr lang="en-US" sz="4400" dirty="0">
              <a:solidFill>
                <a:srgbClr val="FF0000"/>
              </a:solidFill>
              <a:latin typeface="Palatino Linotype" panose="02040502050505030304" pitchFamily="18" charset="0"/>
            </a:endParaRPr>
          </a:p>
        </p:txBody>
      </p:sp>
      <p:sp>
        <p:nvSpPr>
          <p:cNvPr id="3" name="Text 1"/>
          <p:cNvSpPr/>
          <p:nvPr/>
        </p:nvSpPr>
        <p:spPr>
          <a:xfrm>
            <a:off x="837724" y="3076099"/>
            <a:ext cx="2860238" cy="351949"/>
          </a:xfrm>
          <a:prstGeom prst="rect">
            <a:avLst/>
          </a:prstGeom>
          <a:noFill/>
          <a:ln/>
        </p:spPr>
        <p:txBody>
          <a:bodyPr wrap="none" lIns="0" tIns="0" rIns="0" bIns="0" rtlCol="0" anchor="t"/>
          <a:lstStyle/>
          <a:p>
            <a:pPr marL="0" indent="0">
              <a:lnSpc>
                <a:spcPts val="2750"/>
              </a:lnSpc>
              <a:buNone/>
            </a:pPr>
            <a:r>
              <a:rPr lang="en-US" sz="2200" b="1" dirty="0">
                <a:solidFill>
                  <a:srgbClr val="1F1E1E"/>
                </a:solidFill>
                <a:latin typeface="Palatino Linotype" panose="02040502050505030304" pitchFamily="18" charset="0"/>
                <a:ea typeface="Red Hat Text" pitchFamily="34" charset="-122"/>
                <a:cs typeface="Red Hat Text" pitchFamily="34" charset="-120"/>
              </a:rPr>
              <a:t>Test Score Distribution</a:t>
            </a:r>
            <a:endParaRPr lang="en-US" sz="2200" b="1" dirty="0">
              <a:latin typeface="Palatino Linotype" panose="02040502050505030304" pitchFamily="18" charset="0"/>
            </a:endParaRPr>
          </a:p>
        </p:txBody>
      </p:sp>
      <p:sp>
        <p:nvSpPr>
          <p:cNvPr id="4" name="Shape 2"/>
          <p:cNvSpPr/>
          <p:nvPr/>
        </p:nvSpPr>
        <p:spPr>
          <a:xfrm>
            <a:off x="837724" y="3697248"/>
            <a:ext cx="6185535" cy="1124903"/>
          </a:xfrm>
          <a:prstGeom prst="roundRect">
            <a:avLst>
              <a:gd name="adj" fmla="val 3192"/>
            </a:avLst>
          </a:prstGeom>
          <a:solidFill>
            <a:srgbClr val="FAD1D1"/>
          </a:solidFill>
          <a:ln/>
        </p:spPr>
      </p:sp>
      <p:sp>
        <p:nvSpPr>
          <p:cNvPr id="5" name="Shape 3"/>
          <p:cNvSpPr/>
          <p:nvPr/>
        </p:nvSpPr>
        <p:spPr>
          <a:xfrm>
            <a:off x="825818" y="3697248"/>
            <a:ext cx="6209348" cy="1124903"/>
          </a:xfrm>
          <a:prstGeom prst="roundRect">
            <a:avLst>
              <a:gd name="adj" fmla="val 3192"/>
            </a:avLst>
          </a:prstGeom>
          <a:solidFill>
            <a:srgbClr val="FAD1D1"/>
          </a:solidFill>
          <a:ln/>
        </p:spPr>
      </p:sp>
      <p:sp>
        <p:nvSpPr>
          <p:cNvPr id="6" name="Text 4"/>
          <p:cNvSpPr/>
          <p:nvPr/>
        </p:nvSpPr>
        <p:spPr>
          <a:xfrm>
            <a:off x="1065133" y="3876675"/>
            <a:ext cx="5730716" cy="766048"/>
          </a:xfrm>
          <a:prstGeom prst="rect">
            <a:avLst/>
          </a:prstGeom>
          <a:noFill/>
          <a:ln/>
        </p:spPr>
        <p:txBody>
          <a:bodyPr wrap="square" lIns="0" tIns="0" rIns="0" bIns="0" rtlCol="0" anchor="t"/>
          <a:lstStyle/>
          <a:p>
            <a:pPr marL="0" indent="0">
              <a:lnSpc>
                <a:spcPts val="3000"/>
              </a:lnSpc>
              <a:buNone/>
            </a:pPr>
            <a:r>
              <a:rPr lang="en-US" sz="1850"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sns.histplot(Personalized["Test_Score"])</a:t>
            </a:r>
            <a:r>
              <a:rPr lang="en-US" sz="185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850" dirty="0"/>
          </a:p>
        </p:txBody>
      </p:sp>
      <p:sp>
        <p:nvSpPr>
          <p:cNvPr id="7" name="Text 5"/>
          <p:cNvSpPr/>
          <p:nvPr/>
        </p:nvSpPr>
        <p:spPr>
          <a:xfrm>
            <a:off x="837724" y="5091351"/>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Use </a:t>
            </a:r>
            <a:r>
              <a:rPr lang="en-US" sz="1850" b="1" dirty="0">
                <a:solidFill>
                  <a:srgbClr val="3B3535"/>
                </a:solidFill>
                <a:latin typeface="Palatino Linotype" panose="02040502050505030304" pitchFamily="18" charset="0"/>
                <a:ea typeface="Roboto Light" pitchFamily="34" charset="-122"/>
                <a:cs typeface="Roboto Light" pitchFamily="34" charset="-120"/>
              </a:rPr>
              <a:t>sns.histplot</a:t>
            </a:r>
            <a:r>
              <a:rPr lang="en-US" sz="1850" dirty="0">
                <a:solidFill>
                  <a:srgbClr val="3B3535"/>
                </a:solidFill>
                <a:latin typeface="Palatino Linotype" panose="02040502050505030304" pitchFamily="18" charset="0"/>
                <a:ea typeface="Roboto Light" pitchFamily="34" charset="-122"/>
                <a:cs typeface="Roboto Light" pitchFamily="34" charset="-120"/>
              </a:rPr>
              <a:t> to visualize the distribution of test scores. Histograms provide insights into the frequency and range of scores, revealing patterns in student performance.</a:t>
            </a:r>
            <a:endParaRPr lang="en-US" sz="1850" dirty="0">
              <a:latin typeface="Palatino Linotype" panose="02040502050505030304" pitchFamily="18" charset="0"/>
            </a:endParaRPr>
          </a:p>
        </p:txBody>
      </p:sp>
      <p:sp>
        <p:nvSpPr>
          <p:cNvPr id="8" name="Text 6"/>
          <p:cNvSpPr/>
          <p:nvPr/>
        </p:nvSpPr>
        <p:spPr>
          <a:xfrm>
            <a:off x="7614761" y="3076099"/>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1F1E1E"/>
                </a:solidFill>
                <a:latin typeface="Palatino Linotype" panose="02040502050505030304" pitchFamily="18" charset="0"/>
                <a:ea typeface="Red Hat Text" pitchFamily="34" charset="-122"/>
                <a:cs typeface="Red Hat Text" pitchFamily="34" charset="-120"/>
              </a:rPr>
              <a:t>Subject Popularity</a:t>
            </a:r>
            <a:endParaRPr lang="en-US" sz="2200" b="1" dirty="0">
              <a:latin typeface="Palatino Linotype" panose="02040502050505030304" pitchFamily="18" charset="0"/>
            </a:endParaRPr>
          </a:p>
        </p:txBody>
      </p:sp>
      <p:sp>
        <p:nvSpPr>
          <p:cNvPr id="9" name="Shape 7"/>
          <p:cNvSpPr/>
          <p:nvPr/>
        </p:nvSpPr>
        <p:spPr>
          <a:xfrm>
            <a:off x="7614761" y="3697248"/>
            <a:ext cx="6185535" cy="1124903"/>
          </a:xfrm>
          <a:prstGeom prst="roundRect">
            <a:avLst>
              <a:gd name="adj" fmla="val 3192"/>
            </a:avLst>
          </a:prstGeom>
          <a:solidFill>
            <a:srgbClr val="FAD1D1"/>
          </a:solidFill>
          <a:ln/>
        </p:spPr>
      </p:sp>
      <p:sp>
        <p:nvSpPr>
          <p:cNvPr id="10" name="Shape 8"/>
          <p:cNvSpPr/>
          <p:nvPr/>
        </p:nvSpPr>
        <p:spPr>
          <a:xfrm>
            <a:off x="7602855" y="3697248"/>
            <a:ext cx="6209348" cy="1124903"/>
          </a:xfrm>
          <a:prstGeom prst="roundRect">
            <a:avLst>
              <a:gd name="adj" fmla="val 3192"/>
            </a:avLst>
          </a:prstGeom>
          <a:solidFill>
            <a:srgbClr val="FAD1D1"/>
          </a:solidFill>
          <a:ln/>
        </p:spPr>
      </p:sp>
      <p:sp>
        <p:nvSpPr>
          <p:cNvPr id="11" name="Text 9"/>
          <p:cNvSpPr/>
          <p:nvPr/>
        </p:nvSpPr>
        <p:spPr>
          <a:xfrm>
            <a:off x="7842171" y="3876675"/>
            <a:ext cx="5730716" cy="766048"/>
          </a:xfrm>
          <a:prstGeom prst="rect">
            <a:avLst/>
          </a:prstGeom>
          <a:noFill/>
          <a:ln/>
        </p:spPr>
        <p:txBody>
          <a:bodyPr wrap="square" lIns="0" tIns="0" rIns="0" bIns="0" rtlCol="0" anchor="t"/>
          <a:lstStyle/>
          <a:p>
            <a:pPr marL="0" indent="0">
              <a:lnSpc>
                <a:spcPts val="3000"/>
              </a:lnSpc>
              <a:buNone/>
            </a:pPr>
            <a:r>
              <a:rPr lang="en-US" sz="1850"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sns.countplot(y="Course")</a:t>
            </a:r>
            <a:r>
              <a:rPr lang="en-US" sz="185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850" dirty="0"/>
          </a:p>
        </p:txBody>
      </p:sp>
      <p:sp>
        <p:nvSpPr>
          <p:cNvPr id="12" name="Text 10"/>
          <p:cNvSpPr/>
          <p:nvPr/>
        </p:nvSpPr>
        <p:spPr>
          <a:xfrm>
            <a:off x="7614761" y="5091351"/>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Apply </a:t>
            </a:r>
            <a:r>
              <a:rPr lang="en-US" sz="1850" b="1" dirty="0">
                <a:solidFill>
                  <a:srgbClr val="3B3535"/>
                </a:solidFill>
                <a:latin typeface="Palatino Linotype" panose="02040502050505030304" pitchFamily="18" charset="0"/>
                <a:ea typeface="Roboto Light" pitchFamily="34" charset="-122"/>
                <a:cs typeface="Roboto Light" pitchFamily="34" charset="-120"/>
              </a:rPr>
              <a:t>sns.countplot</a:t>
            </a:r>
            <a:r>
              <a:rPr lang="en-US" sz="1850" dirty="0">
                <a:solidFill>
                  <a:srgbClr val="3B3535"/>
                </a:solidFill>
                <a:latin typeface="Palatino Linotype" panose="02040502050505030304" pitchFamily="18" charset="0"/>
                <a:ea typeface="Roboto Light" pitchFamily="34" charset="-122"/>
                <a:cs typeface="Roboto Light" pitchFamily="34" charset="-120"/>
              </a:rPr>
              <a:t> to illustrate course popularity. Bar charts display the count of students enrolled in each subject, highlighting trends in course selection.</a:t>
            </a:r>
            <a:endParaRPr lang="en-US" sz="1850"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00C140DB-A22D-C0B0-B18F-A888B04EBA0B}"/>
                  </a:ext>
                </a:extLst>
              </p14:cNvPr>
              <p14:cNvContentPartPr/>
              <p14:nvPr/>
            </p14:nvContentPartPr>
            <p14:xfrm>
              <a:off x="12887438" y="7836963"/>
              <a:ext cx="1653840" cy="293040"/>
            </p14:xfrm>
          </p:contentPart>
        </mc:Choice>
        <mc:Fallback xmlns="">
          <p:pic>
            <p:nvPicPr>
              <p:cNvPr id="25" name="Ink 24">
                <a:extLst>
                  <a:ext uri="{FF2B5EF4-FFF2-40B4-BE49-F238E27FC236}">
                    <a16:creationId xmlns:a16="http://schemas.microsoft.com/office/drawing/2014/main" id="{00C140DB-A22D-C0B0-B18F-A888B04EBA0B}"/>
                  </a:ext>
                </a:extLst>
              </p:cNvPr>
              <p:cNvPicPr/>
              <p:nvPr/>
            </p:nvPicPr>
            <p:blipFill>
              <a:blip r:embed="rId4"/>
              <a:stretch>
                <a:fillRect/>
              </a:stretch>
            </p:blipFill>
            <p:spPr>
              <a:xfrm>
                <a:off x="12824798" y="7773963"/>
                <a:ext cx="1779480" cy="418680"/>
              </a:xfrm>
              <a:prstGeom prst="rect">
                <a:avLst/>
              </a:prstGeom>
            </p:spPr>
          </p:pic>
        </mc:Fallback>
      </mc:AlternateContent>
      <p:grpSp>
        <p:nvGrpSpPr>
          <p:cNvPr id="23" name="Group 22">
            <a:extLst>
              <a:ext uri="{FF2B5EF4-FFF2-40B4-BE49-F238E27FC236}">
                <a16:creationId xmlns:a16="http://schemas.microsoft.com/office/drawing/2014/main" id="{5BFDF362-A527-7B79-FC86-8A46C8AA79B8}"/>
              </a:ext>
            </a:extLst>
          </p:cNvPr>
          <p:cNvGrpSpPr/>
          <p:nvPr/>
        </p:nvGrpSpPr>
        <p:grpSpPr>
          <a:xfrm>
            <a:off x="12509684" y="7758834"/>
            <a:ext cx="2070720" cy="404280"/>
            <a:chOff x="12509684" y="7758834"/>
            <a:chExt cx="2070720" cy="404280"/>
          </a:xfrm>
        </p:grpSpPr>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FD801BD7-B5C3-0E00-8DA9-A90C79BE3EDF}"/>
                    </a:ext>
                  </a:extLst>
                </p14:cNvPr>
                <p14:cNvContentPartPr/>
                <p14:nvPr/>
              </p14:nvContentPartPr>
              <p14:xfrm>
                <a:off x="12633884" y="7758834"/>
                <a:ext cx="1898640" cy="182880"/>
              </p14:xfrm>
            </p:contentPart>
          </mc:Choice>
          <mc:Fallback xmlns="">
            <p:pic>
              <p:nvPicPr>
                <p:cNvPr id="16" name="Ink 15">
                  <a:extLst>
                    <a:ext uri="{FF2B5EF4-FFF2-40B4-BE49-F238E27FC236}">
                      <a16:creationId xmlns:a16="http://schemas.microsoft.com/office/drawing/2014/main" id="{FD801BD7-B5C3-0E00-8DA9-A90C79BE3EDF}"/>
                    </a:ext>
                  </a:extLst>
                </p:cNvPr>
                <p:cNvPicPr/>
                <p:nvPr/>
              </p:nvPicPr>
              <p:blipFill>
                <a:blip r:embed="rId6"/>
                <a:stretch>
                  <a:fillRect/>
                </a:stretch>
              </p:blipFill>
              <p:spPr>
                <a:xfrm>
                  <a:off x="12571244" y="7696194"/>
                  <a:ext cx="20242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56537C30-1418-F5CB-5181-BA3BE9A8A01A}"/>
                    </a:ext>
                  </a:extLst>
                </p14:cNvPr>
                <p14:cNvContentPartPr/>
                <p14:nvPr/>
              </p14:nvContentPartPr>
              <p14:xfrm>
                <a:off x="14530004" y="7950714"/>
                <a:ext cx="360" cy="360"/>
              </p14:xfrm>
            </p:contentPart>
          </mc:Choice>
          <mc:Fallback xmlns="">
            <p:pic>
              <p:nvPicPr>
                <p:cNvPr id="17" name="Ink 16">
                  <a:extLst>
                    <a:ext uri="{FF2B5EF4-FFF2-40B4-BE49-F238E27FC236}">
                      <a16:creationId xmlns:a16="http://schemas.microsoft.com/office/drawing/2014/main" id="{56537C30-1418-F5CB-5181-BA3BE9A8A01A}"/>
                    </a:ext>
                  </a:extLst>
                </p:cNvPr>
                <p:cNvPicPr/>
                <p:nvPr/>
              </p:nvPicPr>
              <p:blipFill>
                <a:blip r:embed="rId8"/>
                <a:stretch>
                  <a:fillRect/>
                </a:stretch>
              </p:blipFill>
              <p:spPr>
                <a:xfrm>
                  <a:off x="14467364" y="788807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A2CBF763-DA48-E423-803C-C945F1F82783}"/>
                    </a:ext>
                  </a:extLst>
                </p14:cNvPr>
                <p14:cNvContentPartPr/>
                <p14:nvPr/>
              </p14:nvContentPartPr>
              <p14:xfrm>
                <a:off x="12509684" y="7849554"/>
                <a:ext cx="2070720" cy="313560"/>
              </p14:xfrm>
            </p:contentPart>
          </mc:Choice>
          <mc:Fallback xmlns="">
            <p:pic>
              <p:nvPicPr>
                <p:cNvPr id="24" name="Ink 23">
                  <a:extLst>
                    <a:ext uri="{FF2B5EF4-FFF2-40B4-BE49-F238E27FC236}">
                      <a16:creationId xmlns:a16="http://schemas.microsoft.com/office/drawing/2014/main" id="{A2CBF763-DA48-E423-803C-C945F1F82783}"/>
                    </a:ext>
                  </a:extLst>
                </p:cNvPr>
                <p:cNvPicPr/>
                <p:nvPr/>
              </p:nvPicPr>
              <p:blipFill>
                <a:blip r:embed="rId10"/>
                <a:stretch>
                  <a:fillRect/>
                </a:stretch>
              </p:blipFill>
              <p:spPr>
                <a:xfrm>
                  <a:off x="12446684" y="7786554"/>
                  <a:ext cx="2196360" cy="43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9DF7743B-6EFB-4913-AC6E-773B7692E204}"/>
                  </a:ext>
                </a:extLst>
              </p14:cNvPr>
              <p14:cNvContentPartPr/>
              <p14:nvPr/>
            </p14:nvContentPartPr>
            <p14:xfrm>
              <a:off x="13649084" y="8173545"/>
              <a:ext cx="821160" cy="13320"/>
            </p14:xfrm>
          </p:contentPart>
        </mc:Choice>
        <mc:Fallback xmlns="">
          <p:pic>
            <p:nvPicPr>
              <p:cNvPr id="26" name="Ink 25">
                <a:extLst>
                  <a:ext uri="{FF2B5EF4-FFF2-40B4-BE49-F238E27FC236}">
                    <a16:creationId xmlns:a16="http://schemas.microsoft.com/office/drawing/2014/main" id="{9DF7743B-6EFB-4913-AC6E-773B7692E204}"/>
                  </a:ext>
                </a:extLst>
              </p:cNvPr>
              <p:cNvPicPr/>
              <p:nvPr/>
            </p:nvPicPr>
            <p:blipFill>
              <a:blip r:embed="rId12"/>
              <a:stretch>
                <a:fillRect/>
              </a:stretch>
            </p:blipFill>
            <p:spPr>
              <a:xfrm>
                <a:off x="13586444" y="8110905"/>
                <a:ext cx="946800" cy="1389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51165"/>
            <a:ext cx="4806791" cy="528042"/>
          </a:xfrm>
          <a:prstGeom prst="rect">
            <a:avLst/>
          </a:prstGeom>
          <a:noFill/>
          <a:ln/>
        </p:spPr>
        <p:txBody>
          <a:bodyPr wrap="none" lIns="0" tIns="0" rIns="0" bIns="0" rtlCol="0" anchor="t"/>
          <a:lstStyle/>
          <a:p>
            <a:pPr marL="0" indent="0">
              <a:lnSpc>
                <a:spcPts val="4150"/>
              </a:lnSpc>
              <a:buNone/>
            </a:pPr>
            <a:r>
              <a:rPr lang="en-US" sz="3300" b="1" dirty="0">
                <a:solidFill>
                  <a:srgbClr val="FF0000"/>
                </a:solidFill>
                <a:latin typeface="Palatino Linotype" panose="02040502050505030304" pitchFamily="18" charset="0"/>
                <a:ea typeface="Red Hat Text" pitchFamily="34" charset="-122"/>
                <a:cs typeface="Red Hat Text" pitchFamily="34" charset="-120"/>
              </a:rPr>
              <a:t>Building Smart Predictors</a:t>
            </a:r>
            <a:endParaRPr lang="en-US" sz="3300" b="1" dirty="0">
              <a:solidFill>
                <a:srgbClr val="FF0000"/>
              </a:solidFill>
              <a:latin typeface="Palatino Linotype" panose="02040502050505030304" pitchFamily="18" charset="0"/>
            </a:endParaRPr>
          </a:p>
        </p:txBody>
      </p:sp>
      <p:sp>
        <p:nvSpPr>
          <p:cNvPr id="4" name="Shape 1"/>
          <p:cNvSpPr/>
          <p:nvPr/>
        </p:nvSpPr>
        <p:spPr>
          <a:xfrm>
            <a:off x="6581894" y="1548408"/>
            <a:ext cx="22860" cy="5929908"/>
          </a:xfrm>
          <a:prstGeom prst="roundRect">
            <a:avLst>
              <a:gd name="adj" fmla="val 117806"/>
            </a:avLst>
          </a:prstGeom>
          <a:solidFill>
            <a:srgbClr val="D9CECE"/>
          </a:solidFill>
          <a:ln/>
        </p:spPr>
      </p:sp>
      <p:sp>
        <p:nvSpPr>
          <p:cNvPr id="5" name="Shape 2"/>
          <p:cNvSpPr/>
          <p:nvPr/>
        </p:nvSpPr>
        <p:spPr>
          <a:xfrm>
            <a:off x="6772394" y="1940838"/>
            <a:ext cx="628293" cy="22860"/>
          </a:xfrm>
          <a:prstGeom prst="roundRect">
            <a:avLst>
              <a:gd name="adj" fmla="val 117806"/>
            </a:avLst>
          </a:prstGeom>
          <a:solidFill>
            <a:srgbClr val="D9CECE"/>
          </a:solidFill>
          <a:ln/>
        </p:spPr>
      </p:sp>
      <p:sp>
        <p:nvSpPr>
          <p:cNvPr id="6" name="Shape 3"/>
          <p:cNvSpPr/>
          <p:nvPr/>
        </p:nvSpPr>
        <p:spPr>
          <a:xfrm>
            <a:off x="6391394" y="1750338"/>
            <a:ext cx="403860" cy="403860"/>
          </a:xfrm>
          <a:prstGeom prst="roundRect">
            <a:avLst>
              <a:gd name="adj" fmla="val 6668"/>
            </a:avLst>
          </a:prstGeom>
          <a:solidFill>
            <a:srgbClr val="F3E8E8"/>
          </a:solidFill>
          <a:ln/>
        </p:spPr>
      </p:sp>
      <p:sp>
        <p:nvSpPr>
          <p:cNvPr id="7" name="Text 4"/>
          <p:cNvSpPr/>
          <p:nvPr/>
        </p:nvSpPr>
        <p:spPr>
          <a:xfrm>
            <a:off x="6554391" y="1825466"/>
            <a:ext cx="77867" cy="253484"/>
          </a:xfrm>
          <a:prstGeom prst="rect">
            <a:avLst/>
          </a:prstGeom>
          <a:noFill/>
          <a:ln/>
        </p:spPr>
        <p:txBody>
          <a:bodyPr wrap="none" lIns="0" tIns="0" rIns="0" bIns="0" rtlCol="0" anchor="t"/>
          <a:lstStyle/>
          <a:p>
            <a:pPr marL="0" indent="0" algn="ctr">
              <a:lnSpc>
                <a:spcPts val="1950"/>
              </a:lnSpc>
              <a:buNone/>
            </a:pPr>
            <a:r>
              <a:rPr lang="en-US" sz="1950" dirty="0">
                <a:solidFill>
                  <a:srgbClr val="3B3535"/>
                </a:solidFill>
                <a:latin typeface="Red Hat Text" pitchFamily="34" charset="0"/>
                <a:ea typeface="Red Hat Text" pitchFamily="34" charset="-122"/>
                <a:cs typeface="Red Hat Text" pitchFamily="34" charset="-120"/>
              </a:rPr>
              <a:t>1</a:t>
            </a:r>
            <a:endParaRPr lang="en-US" sz="1950" dirty="0"/>
          </a:p>
        </p:txBody>
      </p:sp>
      <p:sp>
        <p:nvSpPr>
          <p:cNvPr id="8" name="Text 5"/>
          <p:cNvSpPr/>
          <p:nvPr/>
        </p:nvSpPr>
        <p:spPr>
          <a:xfrm>
            <a:off x="7580709" y="1727835"/>
            <a:ext cx="2112169" cy="263962"/>
          </a:xfrm>
          <a:prstGeom prst="rect">
            <a:avLst/>
          </a:prstGeom>
          <a:noFill/>
          <a:ln/>
        </p:spPr>
        <p:txBody>
          <a:bodyPr wrap="none" lIns="0" tIns="0" rIns="0" bIns="0" rtlCol="0" anchor="t"/>
          <a:lstStyle/>
          <a:p>
            <a:pPr marL="0" indent="0" algn="l">
              <a:lnSpc>
                <a:spcPts val="205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Regression</a:t>
            </a:r>
            <a:endParaRPr lang="en-US" sz="2000" b="1" dirty="0">
              <a:latin typeface="Palatino Linotype" panose="02040502050505030304" pitchFamily="18" charset="0"/>
            </a:endParaRPr>
          </a:p>
        </p:txBody>
      </p:sp>
      <p:sp>
        <p:nvSpPr>
          <p:cNvPr id="9" name="Shape 6"/>
          <p:cNvSpPr/>
          <p:nvPr/>
        </p:nvSpPr>
        <p:spPr>
          <a:xfrm>
            <a:off x="7580709" y="2193727"/>
            <a:ext cx="6211967" cy="1130618"/>
          </a:xfrm>
          <a:prstGeom prst="roundRect">
            <a:avLst>
              <a:gd name="adj" fmla="val 2382"/>
            </a:avLst>
          </a:prstGeom>
          <a:solidFill>
            <a:srgbClr val="FAD1D1"/>
          </a:solidFill>
          <a:ln/>
        </p:spPr>
      </p:sp>
      <p:sp>
        <p:nvSpPr>
          <p:cNvPr id="10" name="Shape 7"/>
          <p:cNvSpPr/>
          <p:nvPr/>
        </p:nvSpPr>
        <p:spPr>
          <a:xfrm>
            <a:off x="7571780" y="2193727"/>
            <a:ext cx="6229826" cy="1130618"/>
          </a:xfrm>
          <a:prstGeom prst="roundRect">
            <a:avLst>
              <a:gd name="adj" fmla="val 2382"/>
            </a:avLst>
          </a:prstGeom>
          <a:solidFill>
            <a:srgbClr val="FAD1D1"/>
          </a:solidFill>
          <a:ln/>
        </p:spPr>
      </p:sp>
      <p:sp>
        <p:nvSpPr>
          <p:cNvPr id="11" name="Text 8"/>
          <p:cNvSpPr/>
          <p:nvPr/>
        </p:nvSpPr>
        <p:spPr>
          <a:xfrm>
            <a:off x="7751207" y="2328267"/>
            <a:ext cx="5870972" cy="861536"/>
          </a:xfrm>
          <a:prstGeom prst="rect">
            <a:avLst/>
          </a:prstGeom>
          <a:noFill/>
          <a:ln/>
        </p:spPr>
        <p:txBody>
          <a:bodyPr wrap="square" lIns="0" tIns="0" rIns="0" bIns="0" rtlCol="0" anchor="t"/>
          <a:lstStyle/>
          <a:p>
            <a:pPr marL="0" indent="0" algn="l">
              <a:lnSpc>
                <a:spcPts val="2250"/>
              </a:lnSpc>
              <a:buNone/>
            </a:pPr>
            <a:r>
              <a:rPr lang="en-US" sz="1600"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rf_regressor = RandomForestRegressor()
rf_regressor.fit(X_train, y_train)</a:t>
            </a:r>
            <a:r>
              <a:rPr lang="en-US" sz="140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400" dirty="0"/>
          </a:p>
        </p:txBody>
      </p:sp>
      <p:sp>
        <p:nvSpPr>
          <p:cNvPr id="12" name="Text 9"/>
          <p:cNvSpPr/>
          <p:nvPr/>
        </p:nvSpPr>
        <p:spPr>
          <a:xfrm>
            <a:off x="7580709" y="3526274"/>
            <a:ext cx="6211967" cy="861536"/>
          </a:xfrm>
          <a:prstGeom prst="rect">
            <a:avLst/>
          </a:prstGeom>
          <a:noFill/>
          <a:ln/>
        </p:spPr>
        <p:txBody>
          <a:bodyPr wrap="square" lIns="0" tIns="0" rIns="0" bIns="0" rtlCol="0" anchor="t"/>
          <a:lstStyle/>
          <a:p>
            <a:pPr marL="0" indent="0" algn="l">
              <a:lnSpc>
                <a:spcPts val="2250"/>
              </a:lnSpc>
              <a:buNone/>
            </a:pPr>
            <a:r>
              <a:rPr lang="en-US" sz="1600" dirty="0">
                <a:solidFill>
                  <a:srgbClr val="3B3535"/>
                </a:solidFill>
                <a:latin typeface="Palatino Linotype" panose="02040502050505030304" pitchFamily="18" charset="0"/>
                <a:ea typeface="Roboto Light" pitchFamily="34" charset="-122"/>
                <a:cs typeface="Roboto Light" pitchFamily="34" charset="-120"/>
              </a:rPr>
              <a:t>The </a:t>
            </a:r>
            <a:r>
              <a:rPr lang="en-US" sz="1600" b="1" dirty="0">
                <a:solidFill>
                  <a:srgbClr val="3B3535"/>
                </a:solidFill>
                <a:latin typeface="Palatino Linotype" panose="02040502050505030304" pitchFamily="18" charset="0"/>
                <a:ea typeface="Roboto Light" pitchFamily="34" charset="-122"/>
                <a:cs typeface="Roboto Light" pitchFamily="34" charset="-120"/>
              </a:rPr>
              <a:t>RandomForestRegressor</a:t>
            </a:r>
            <a:r>
              <a:rPr lang="en-US" sz="1600" dirty="0">
                <a:solidFill>
                  <a:srgbClr val="3B3535"/>
                </a:solidFill>
                <a:latin typeface="Palatino Linotype" panose="02040502050505030304" pitchFamily="18" charset="0"/>
                <a:ea typeface="Roboto Light" pitchFamily="34" charset="-122"/>
                <a:cs typeface="Roboto Light" pitchFamily="34" charset="-120"/>
              </a:rPr>
              <a:t> predicts continuous values (e.g., test scores) based on features like study hours. The </a:t>
            </a:r>
            <a:r>
              <a:rPr lang="en-US" sz="1600" b="1" dirty="0">
                <a:solidFill>
                  <a:srgbClr val="3B3535"/>
                </a:solidFill>
                <a:latin typeface="Palatino Linotype" panose="02040502050505030304" pitchFamily="18" charset="0"/>
                <a:ea typeface="Roboto Light" pitchFamily="34" charset="-122"/>
                <a:cs typeface="Roboto Light" pitchFamily="34" charset="-120"/>
              </a:rPr>
              <a:t>fit</a:t>
            </a:r>
            <a:r>
              <a:rPr lang="en-US" sz="1600" dirty="0">
                <a:solidFill>
                  <a:srgbClr val="3B3535"/>
                </a:solidFill>
                <a:latin typeface="Palatino Linotype" panose="02040502050505030304" pitchFamily="18" charset="0"/>
                <a:ea typeface="Roboto Light" pitchFamily="34" charset="-122"/>
                <a:cs typeface="Roboto Light" pitchFamily="34" charset="-120"/>
              </a:rPr>
              <a:t> method trains the model on the training data, learning relationships between features and scores.</a:t>
            </a:r>
            <a:endParaRPr lang="en-US" sz="1600" dirty="0">
              <a:latin typeface="Palatino Linotype" panose="02040502050505030304" pitchFamily="18" charset="0"/>
            </a:endParaRPr>
          </a:p>
        </p:txBody>
      </p:sp>
      <p:sp>
        <p:nvSpPr>
          <p:cNvPr id="13" name="Shape 10"/>
          <p:cNvSpPr/>
          <p:nvPr/>
        </p:nvSpPr>
        <p:spPr>
          <a:xfrm>
            <a:off x="6772394" y="5139095"/>
            <a:ext cx="628293" cy="22860"/>
          </a:xfrm>
          <a:prstGeom prst="roundRect">
            <a:avLst>
              <a:gd name="adj" fmla="val 117806"/>
            </a:avLst>
          </a:prstGeom>
          <a:solidFill>
            <a:srgbClr val="D9CECE"/>
          </a:solidFill>
          <a:ln/>
        </p:spPr>
      </p:sp>
      <p:sp>
        <p:nvSpPr>
          <p:cNvPr id="14" name="Shape 11"/>
          <p:cNvSpPr/>
          <p:nvPr/>
        </p:nvSpPr>
        <p:spPr>
          <a:xfrm>
            <a:off x="6391394" y="4948595"/>
            <a:ext cx="403860" cy="403860"/>
          </a:xfrm>
          <a:prstGeom prst="roundRect">
            <a:avLst>
              <a:gd name="adj" fmla="val 6668"/>
            </a:avLst>
          </a:prstGeom>
          <a:solidFill>
            <a:srgbClr val="F3E8E8"/>
          </a:solidFill>
          <a:ln/>
        </p:spPr>
      </p:sp>
      <p:sp>
        <p:nvSpPr>
          <p:cNvPr id="15" name="Text 12"/>
          <p:cNvSpPr/>
          <p:nvPr/>
        </p:nvSpPr>
        <p:spPr>
          <a:xfrm>
            <a:off x="6517243" y="5023723"/>
            <a:ext cx="152043" cy="253484"/>
          </a:xfrm>
          <a:prstGeom prst="rect">
            <a:avLst/>
          </a:prstGeom>
          <a:noFill/>
          <a:ln/>
        </p:spPr>
        <p:txBody>
          <a:bodyPr wrap="none" lIns="0" tIns="0" rIns="0" bIns="0" rtlCol="0" anchor="t"/>
          <a:lstStyle/>
          <a:p>
            <a:pPr marL="0" indent="0" algn="ctr">
              <a:lnSpc>
                <a:spcPts val="1950"/>
              </a:lnSpc>
              <a:buNone/>
            </a:pPr>
            <a:r>
              <a:rPr lang="en-US" sz="1950" dirty="0">
                <a:solidFill>
                  <a:srgbClr val="3B3535"/>
                </a:solidFill>
                <a:latin typeface="Red Hat Text" pitchFamily="34" charset="0"/>
                <a:ea typeface="Red Hat Text" pitchFamily="34" charset="-122"/>
                <a:cs typeface="Red Hat Text" pitchFamily="34" charset="-120"/>
              </a:rPr>
              <a:t>2</a:t>
            </a:r>
            <a:endParaRPr lang="en-US" sz="1950" dirty="0"/>
          </a:p>
        </p:txBody>
      </p:sp>
      <p:sp>
        <p:nvSpPr>
          <p:cNvPr id="16" name="Text 13"/>
          <p:cNvSpPr/>
          <p:nvPr/>
        </p:nvSpPr>
        <p:spPr>
          <a:xfrm>
            <a:off x="7580709" y="4926092"/>
            <a:ext cx="2112169" cy="263962"/>
          </a:xfrm>
          <a:prstGeom prst="rect">
            <a:avLst/>
          </a:prstGeom>
          <a:noFill/>
          <a:ln/>
        </p:spPr>
        <p:txBody>
          <a:bodyPr wrap="none" lIns="0" tIns="0" rIns="0" bIns="0" rtlCol="0" anchor="t"/>
          <a:lstStyle/>
          <a:p>
            <a:pPr marL="0" indent="0" algn="l">
              <a:lnSpc>
                <a:spcPts val="205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Classification</a:t>
            </a:r>
            <a:endParaRPr lang="en-US" sz="2000" b="1" dirty="0">
              <a:latin typeface="Palatino Linotype" panose="02040502050505030304" pitchFamily="18" charset="0"/>
            </a:endParaRPr>
          </a:p>
        </p:txBody>
      </p:sp>
      <p:sp>
        <p:nvSpPr>
          <p:cNvPr id="17" name="Shape 14"/>
          <p:cNvSpPr/>
          <p:nvPr/>
        </p:nvSpPr>
        <p:spPr>
          <a:xfrm>
            <a:off x="7580709" y="5391983"/>
            <a:ext cx="6211967" cy="843439"/>
          </a:xfrm>
          <a:prstGeom prst="roundRect">
            <a:avLst>
              <a:gd name="adj" fmla="val 3193"/>
            </a:avLst>
          </a:prstGeom>
          <a:solidFill>
            <a:srgbClr val="FAD1D1"/>
          </a:solidFill>
          <a:ln/>
        </p:spPr>
      </p:sp>
      <p:sp>
        <p:nvSpPr>
          <p:cNvPr id="18" name="Shape 15"/>
          <p:cNvSpPr/>
          <p:nvPr/>
        </p:nvSpPr>
        <p:spPr>
          <a:xfrm>
            <a:off x="7571780" y="5391983"/>
            <a:ext cx="6229826" cy="843439"/>
          </a:xfrm>
          <a:prstGeom prst="roundRect">
            <a:avLst>
              <a:gd name="adj" fmla="val 3193"/>
            </a:avLst>
          </a:prstGeom>
          <a:solidFill>
            <a:srgbClr val="FAD1D1"/>
          </a:solidFill>
          <a:ln/>
        </p:spPr>
      </p:sp>
      <p:sp>
        <p:nvSpPr>
          <p:cNvPr id="19" name="Text 16"/>
          <p:cNvSpPr/>
          <p:nvPr/>
        </p:nvSpPr>
        <p:spPr>
          <a:xfrm>
            <a:off x="7751207" y="5526524"/>
            <a:ext cx="5870972" cy="574358"/>
          </a:xfrm>
          <a:prstGeom prst="rect">
            <a:avLst/>
          </a:prstGeom>
          <a:noFill/>
          <a:ln/>
        </p:spPr>
        <p:txBody>
          <a:bodyPr wrap="square" lIns="0" tIns="0" rIns="0" bIns="0" rtlCol="0" anchor="t"/>
          <a:lstStyle/>
          <a:p>
            <a:pPr marL="0" indent="0" algn="l">
              <a:lnSpc>
                <a:spcPts val="2250"/>
              </a:lnSpc>
              <a:buNone/>
            </a:pPr>
            <a:r>
              <a:rPr lang="en-US" sz="1600"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rf_classifier = RandomForestClassifier()</a:t>
            </a:r>
            <a:r>
              <a:rPr lang="en-US" sz="140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400" dirty="0"/>
          </a:p>
        </p:txBody>
      </p:sp>
      <p:sp>
        <p:nvSpPr>
          <p:cNvPr id="20" name="Text 17"/>
          <p:cNvSpPr/>
          <p:nvPr/>
        </p:nvSpPr>
        <p:spPr>
          <a:xfrm>
            <a:off x="7580709" y="6437352"/>
            <a:ext cx="6211967" cy="861536"/>
          </a:xfrm>
          <a:prstGeom prst="rect">
            <a:avLst/>
          </a:prstGeom>
          <a:noFill/>
          <a:ln/>
        </p:spPr>
        <p:txBody>
          <a:bodyPr wrap="square" lIns="0" tIns="0" rIns="0" bIns="0" rtlCol="0" anchor="t"/>
          <a:lstStyle/>
          <a:p>
            <a:pPr marL="0" indent="0" algn="l">
              <a:lnSpc>
                <a:spcPts val="2250"/>
              </a:lnSpc>
              <a:buNone/>
            </a:pPr>
            <a:r>
              <a:rPr lang="en-US" sz="1600" dirty="0">
                <a:solidFill>
                  <a:srgbClr val="3B3535"/>
                </a:solidFill>
                <a:latin typeface="Palatino Linotype" panose="02040502050505030304" pitchFamily="18" charset="0"/>
                <a:ea typeface="Roboto Light" pitchFamily="34" charset="-122"/>
                <a:cs typeface="Roboto Light" pitchFamily="34" charset="-120"/>
              </a:rPr>
              <a:t>The </a:t>
            </a:r>
            <a:r>
              <a:rPr lang="en-US" sz="1600" b="1" dirty="0">
                <a:solidFill>
                  <a:srgbClr val="3B3535"/>
                </a:solidFill>
                <a:latin typeface="Palatino Linotype" panose="02040502050505030304" pitchFamily="18" charset="0"/>
                <a:ea typeface="Roboto Light" pitchFamily="34" charset="-122"/>
                <a:cs typeface="Roboto Light" pitchFamily="34" charset="-120"/>
              </a:rPr>
              <a:t>RandomForestClassifier</a:t>
            </a:r>
            <a:r>
              <a:rPr lang="en-US" sz="1600" dirty="0">
                <a:solidFill>
                  <a:srgbClr val="3B3535"/>
                </a:solidFill>
                <a:latin typeface="Palatino Linotype" panose="02040502050505030304" pitchFamily="18" charset="0"/>
                <a:ea typeface="Roboto Light" pitchFamily="34" charset="-122"/>
                <a:cs typeface="Roboto Light" pitchFamily="34" charset="-120"/>
              </a:rPr>
              <a:t> predicts categorical outcomes (e.g., course selection) based on student characteristics. The </a:t>
            </a:r>
            <a:r>
              <a:rPr lang="en-US" sz="1600" b="1" dirty="0">
                <a:solidFill>
                  <a:srgbClr val="3B3535"/>
                </a:solidFill>
                <a:latin typeface="Palatino Linotype" panose="02040502050505030304" pitchFamily="18" charset="0"/>
                <a:ea typeface="Roboto Light" pitchFamily="34" charset="-122"/>
                <a:cs typeface="Roboto Light" pitchFamily="34" charset="-120"/>
              </a:rPr>
              <a:t>fit</a:t>
            </a:r>
            <a:r>
              <a:rPr lang="en-US" sz="1600" dirty="0">
                <a:solidFill>
                  <a:srgbClr val="3B3535"/>
                </a:solidFill>
                <a:latin typeface="Palatino Linotype" panose="02040502050505030304" pitchFamily="18" charset="0"/>
                <a:ea typeface="Roboto Light" pitchFamily="34" charset="-122"/>
                <a:cs typeface="Roboto Light" pitchFamily="34" charset="-120"/>
              </a:rPr>
              <a:t> method trains the model on the training data, learning associations between features and subjects.</a:t>
            </a:r>
            <a:endParaRPr lang="en-US" sz="1600" dirty="0">
              <a:latin typeface="Palatino Linotype" panose="02040502050505030304" pitchFamily="18" charset="0"/>
            </a:endParaRPr>
          </a:p>
        </p:txBody>
      </p:sp>
      <p:pic>
        <p:nvPicPr>
          <p:cNvPr id="22" name="Picture 21">
            <a:extLst>
              <a:ext uri="{FF2B5EF4-FFF2-40B4-BE49-F238E27FC236}">
                <a16:creationId xmlns:a16="http://schemas.microsoft.com/office/drawing/2014/main" id="{0C8D8ECA-4E37-E150-F308-C7CCB4307422}"/>
              </a:ext>
            </a:extLst>
          </p:cNvPr>
          <p:cNvPicPr>
            <a:picLocks noChangeAspect="1"/>
          </p:cNvPicPr>
          <p:nvPr/>
        </p:nvPicPr>
        <p:blipFill>
          <a:blip r:embed="rId4"/>
          <a:stretch>
            <a:fillRect/>
          </a:stretch>
        </p:blipFill>
        <p:spPr>
          <a:xfrm>
            <a:off x="0" y="0"/>
            <a:ext cx="6133624" cy="8229600"/>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023C7CD5-E973-F47B-6012-1A16356C6132}"/>
                  </a:ext>
                </a:extLst>
              </p14:cNvPr>
              <p14:cNvContentPartPr/>
              <p14:nvPr/>
            </p14:nvContentPartPr>
            <p14:xfrm>
              <a:off x="13035398" y="7939563"/>
              <a:ext cx="1357560" cy="68040"/>
            </p14:xfrm>
          </p:contentPart>
        </mc:Choice>
        <mc:Fallback xmlns="">
          <p:pic>
            <p:nvPicPr>
              <p:cNvPr id="23" name="Ink 22">
                <a:extLst>
                  <a:ext uri="{FF2B5EF4-FFF2-40B4-BE49-F238E27FC236}">
                    <a16:creationId xmlns:a16="http://schemas.microsoft.com/office/drawing/2014/main" id="{023C7CD5-E973-F47B-6012-1A16356C6132}"/>
                  </a:ext>
                </a:extLst>
              </p:cNvPr>
              <p:cNvPicPr/>
              <p:nvPr/>
            </p:nvPicPr>
            <p:blipFill>
              <a:blip r:embed="rId6"/>
              <a:stretch>
                <a:fillRect/>
              </a:stretch>
            </p:blipFill>
            <p:spPr>
              <a:xfrm>
                <a:off x="12972758" y="7876923"/>
                <a:ext cx="14832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D71E976A-3EE0-C360-3C04-4BC8AFCF51D8}"/>
                  </a:ext>
                </a:extLst>
              </p14:cNvPr>
              <p14:cNvContentPartPr/>
              <p14:nvPr/>
            </p14:nvContentPartPr>
            <p14:xfrm>
              <a:off x="12921998" y="7846683"/>
              <a:ext cx="1542600" cy="219240"/>
            </p14:xfrm>
          </p:contentPart>
        </mc:Choice>
        <mc:Fallback xmlns="">
          <p:pic>
            <p:nvPicPr>
              <p:cNvPr id="24" name="Ink 23">
                <a:extLst>
                  <a:ext uri="{FF2B5EF4-FFF2-40B4-BE49-F238E27FC236}">
                    <a16:creationId xmlns:a16="http://schemas.microsoft.com/office/drawing/2014/main" id="{D71E976A-3EE0-C360-3C04-4BC8AFCF51D8}"/>
                  </a:ext>
                </a:extLst>
              </p:cNvPr>
              <p:cNvPicPr/>
              <p:nvPr/>
            </p:nvPicPr>
            <p:blipFill>
              <a:blip r:embed="rId8"/>
              <a:stretch>
                <a:fillRect/>
              </a:stretch>
            </p:blipFill>
            <p:spPr>
              <a:xfrm>
                <a:off x="12859358" y="7783683"/>
                <a:ext cx="16682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496BC8C3-9492-5A05-0E19-5FE57C480E73}"/>
                  </a:ext>
                </a:extLst>
              </p14:cNvPr>
              <p14:cNvContentPartPr/>
              <p14:nvPr/>
            </p14:nvContentPartPr>
            <p14:xfrm>
              <a:off x="12589604" y="7748763"/>
              <a:ext cx="1908720" cy="412200"/>
            </p14:xfrm>
          </p:contentPart>
        </mc:Choice>
        <mc:Fallback xmlns="">
          <p:pic>
            <p:nvPicPr>
              <p:cNvPr id="25" name="Ink 24">
                <a:extLst>
                  <a:ext uri="{FF2B5EF4-FFF2-40B4-BE49-F238E27FC236}">
                    <a16:creationId xmlns:a16="http://schemas.microsoft.com/office/drawing/2014/main" id="{496BC8C3-9492-5A05-0E19-5FE57C480E73}"/>
                  </a:ext>
                </a:extLst>
              </p:cNvPr>
              <p:cNvPicPr/>
              <p:nvPr/>
            </p:nvPicPr>
            <p:blipFill>
              <a:blip r:embed="rId10"/>
              <a:stretch>
                <a:fillRect/>
              </a:stretch>
            </p:blipFill>
            <p:spPr>
              <a:xfrm>
                <a:off x="12526964" y="7686123"/>
                <a:ext cx="2034360" cy="53784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04850"/>
            <a:ext cx="7468553" cy="1126569"/>
          </a:xfrm>
          <a:prstGeom prst="rect">
            <a:avLst/>
          </a:prstGeom>
          <a:noFill/>
          <a:ln/>
        </p:spPr>
        <p:txBody>
          <a:bodyPr wrap="square" lIns="0" tIns="0" rIns="0" bIns="0" rtlCol="0" anchor="t"/>
          <a:lstStyle/>
          <a:p>
            <a:pPr marL="0" indent="0">
              <a:lnSpc>
                <a:spcPts val="4400"/>
              </a:lnSpc>
              <a:buNone/>
            </a:pPr>
            <a:r>
              <a:rPr lang="en-US" sz="3500" dirty="0">
                <a:solidFill>
                  <a:srgbClr val="FF0000"/>
                </a:solidFill>
                <a:latin typeface="Palatino Linotype" panose="02040502050505030304" pitchFamily="18" charset="0"/>
                <a:ea typeface="Red Hat Text" pitchFamily="34" charset="-122"/>
                <a:cs typeface="Red Hat Text" pitchFamily="34" charset="-120"/>
              </a:rPr>
              <a:t>Understanding Key Factors &amp; Student Grouping</a:t>
            </a:r>
            <a:endParaRPr lang="en-US" sz="3500" dirty="0">
              <a:solidFill>
                <a:srgbClr val="FF0000"/>
              </a:solidFill>
              <a:latin typeface="Palatino Linotype" panose="02040502050505030304" pitchFamily="18" charset="0"/>
            </a:endParaRPr>
          </a:p>
        </p:txBody>
      </p:sp>
      <p:sp>
        <p:nvSpPr>
          <p:cNvPr id="4" name="Shape 1"/>
          <p:cNvSpPr/>
          <p:nvPr/>
        </p:nvSpPr>
        <p:spPr>
          <a:xfrm>
            <a:off x="6324124" y="2041983"/>
            <a:ext cx="7468553" cy="2607350"/>
          </a:xfrm>
          <a:prstGeom prst="roundRect">
            <a:avLst>
              <a:gd name="adj" fmla="val 1102"/>
            </a:avLst>
          </a:prstGeom>
          <a:solidFill>
            <a:srgbClr val="F3E8E8"/>
          </a:solidFill>
          <a:ln/>
        </p:spPr>
        <p:txBody>
          <a:bodyPr/>
          <a:lstStyle/>
          <a:p>
            <a:endParaRPr lang="en-IN" dirty="0"/>
          </a:p>
        </p:txBody>
      </p:sp>
      <p:sp>
        <p:nvSpPr>
          <p:cNvPr id="5" name="Text 2"/>
          <p:cNvSpPr/>
          <p:nvPr/>
        </p:nvSpPr>
        <p:spPr>
          <a:xfrm>
            <a:off x="6515576" y="2310051"/>
            <a:ext cx="2252901" cy="281583"/>
          </a:xfrm>
          <a:prstGeom prst="rect">
            <a:avLst/>
          </a:prstGeom>
          <a:noFill/>
          <a:ln/>
        </p:spPr>
        <p:txBody>
          <a:bodyPr wrap="none" lIns="0" tIns="0" rIns="0" bIns="0" rtlCol="0" anchor="t"/>
          <a:lstStyle/>
          <a:p>
            <a:pPr marL="0" indent="0">
              <a:lnSpc>
                <a:spcPts val="220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Feature Importance</a:t>
            </a:r>
            <a:endParaRPr lang="en-US" sz="2000" b="1" dirty="0">
              <a:latin typeface="Palatino Linotype" panose="02040502050505030304" pitchFamily="18" charset="0"/>
            </a:endParaRPr>
          </a:p>
        </p:txBody>
      </p:sp>
      <p:sp>
        <p:nvSpPr>
          <p:cNvPr id="6" name="Shape 3"/>
          <p:cNvSpPr/>
          <p:nvPr/>
        </p:nvSpPr>
        <p:spPr>
          <a:xfrm>
            <a:off x="6515576" y="2807018"/>
            <a:ext cx="7085648" cy="899636"/>
          </a:xfrm>
          <a:prstGeom prst="roundRect">
            <a:avLst>
              <a:gd name="adj" fmla="val 3193"/>
            </a:avLst>
          </a:prstGeom>
          <a:solidFill>
            <a:srgbClr val="FAD1D1"/>
          </a:solidFill>
          <a:ln/>
        </p:spPr>
      </p:sp>
      <p:sp>
        <p:nvSpPr>
          <p:cNvPr id="7" name="Shape 4"/>
          <p:cNvSpPr/>
          <p:nvPr/>
        </p:nvSpPr>
        <p:spPr>
          <a:xfrm>
            <a:off x="6506051" y="2807018"/>
            <a:ext cx="7104698" cy="899636"/>
          </a:xfrm>
          <a:prstGeom prst="roundRect">
            <a:avLst>
              <a:gd name="adj" fmla="val 3193"/>
            </a:avLst>
          </a:prstGeom>
          <a:solidFill>
            <a:srgbClr val="FAD1D1"/>
          </a:solidFill>
          <a:ln/>
        </p:spPr>
      </p:sp>
      <p:sp>
        <p:nvSpPr>
          <p:cNvPr id="8" name="Text 5"/>
          <p:cNvSpPr/>
          <p:nvPr/>
        </p:nvSpPr>
        <p:spPr>
          <a:xfrm>
            <a:off x="6697504" y="2950607"/>
            <a:ext cx="6721793" cy="612458"/>
          </a:xfrm>
          <a:prstGeom prst="rect">
            <a:avLst/>
          </a:prstGeom>
          <a:noFill/>
          <a:ln/>
        </p:spPr>
        <p:txBody>
          <a:bodyPr wrap="square" lIns="0" tIns="0" rIns="0" bIns="0" rtlCol="0" anchor="t"/>
          <a:lstStyle/>
          <a:p>
            <a:pPr marL="0" indent="0">
              <a:lnSpc>
                <a:spcPts val="2400"/>
              </a:lnSpc>
              <a:buNone/>
            </a:pPr>
            <a:r>
              <a:rPr lang="en-US"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feature_importances.plot()</a:t>
            </a:r>
            <a:r>
              <a:rPr lang="en-US" sz="150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500" dirty="0"/>
          </a:p>
        </p:txBody>
      </p:sp>
      <p:sp>
        <p:nvSpPr>
          <p:cNvPr id="9" name="Text 6"/>
          <p:cNvSpPr/>
          <p:nvPr/>
        </p:nvSpPr>
        <p:spPr>
          <a:xfrm>
            <a:off x="6515576" y="3922038"/>
            <a:ext cx="7085648" cy="612458"/>
          </a:xfrm>
          <a:prstGeom prst="rect">
            <a:avLst/>
          </a:prstGeom>
          <a:noFill/>
          <a:ln/>
        </p:spPr>
        <p:txBody>
          <a:bodyPr wrap="square" lIns="0" tIns="0" rIns="0" bIns="0" rtlCol="0" anchor="t"/>
          <a:lstStyle/>
          <a:p>
            <a:pPr marL="0" indent="0">
              <a:lnSpc>
                <a:spcPts val="2400"/>
              </a:lnSpc>
              <a:buNone/>
            </a:pPr>
            <a:r>
              <a:rPr lang="en-US" sz="1600" dirty="0">
                <a:solidFill>
                  <a:srgbClr val="3B3535"/>
                </a:solidFill>
                <a:latin typeface="Palatino Linotype" panose="02040502050505030304" pitchFamily="18" charset="0"/>
                <a:ea typeface="Roboto Light" pitchFamily="34" charset="-122"/>
                <a:cs typeface="Roboto Light" pitchFamily="34" charset="-120"/>
              </a:rPr>
              <a:t>Plot feature importances to reveal which study habits most influence test scores. This visualization aids in understanding key factors driving student performance</a:t>
            </a:r>
            <a:r>
              <a:rPr lang="en-US" sz="1500" dirty="0">
                <a:solidFill>
                  <a:srgbClr val="3B3535"/>
                </a:solidFill>
                <a:latin typeface="Roboto Light" pitchFamily="34" charset="0"/>
                <a:ea typeface="Roboto Light" pitchFamily="34" charset="-122"/>
                <a:cs typeface="Roboto Light" pitchFamily="34" charset="-120"/>
              </a:rPr>
              <a:t>.</a:t>
            </a:r>
            <a:endParaRPr lang="en-US" sz="1500" dirty="0"/>
          </a:p>
        </p:txBody>
      </p:sp>
      <p:sp>
        <p:nvSpPr>
          <p:cNvPr id="10" name="Shape 7"/>
          <p:cNvSpPr/>
          <p:nvPr/>
        </p:nvSpPr>
        <p:spPr>
          <a:xfrm>
            <a:off x="6324124" y="4917400"/>
            <a:ext cx="7468553" cy="2607350"/>
          </a:xfrm>
          <a:prstGeom prst="roundRect">
            <a:avLst>
              <a:gd name="adj" fmla="val 1102"/>
            </a:avLst>
          </a:prstGeom>
          <a:solidFill>
            <a:srgbClr val="F3E8E8"/>
          </a:solidFill>
          <a:ln/>
        </p:spPr>
      </p:sp>
      <p:sp>
        <p:nvSpPr>
          <p:cNvPr id="11" name="Text 8"/>
          <p:cNvSpPr/>
          <p:nvPr/>
        </p:nvSpPr>
        <p:spPr>
          <a:xfrm>
            <a:off x="6515576" y="5108853"/>
            <a:ext cx="2252901" cy="281583"/>
          </a:xfrm>
          <a:prstGeom prst="rect">
            <a:avLst/>
          </a:prstGeom>
          <a:noFill/>
          <a:ln/>
        </p:spPr>
        <p:txBody>
          <a:bodyPr wrap="none" lIns="0" tIns="0" rIns="0" bIns="0" rtlCol="0" anchor="t"/>
          <a:lstStyle/>
          <a:p>
            <a:pPr marL="0" indent="0">
              <a:lnSpc>
                <a:spcPts val="220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Student Clustering</a:t>
            </a:r>
            <a:endParaRPr lang="en-US" sz="2000" b="1" dirty="0">
              <a:latin typeface="Palatino Linotype" panose="02040502050505030304" pitchFamily="18" charset="0"/>
            </a:endParaRPr>
          </a:p>
        </p:txBody>
      </p:sp>
      <p:sp>
        <p:nvSpPr>
          <p:cNvPr id="12" name="Shape 9"/>
          <p:cNvSpPr/>
          <p:nvPr/>
        </p:nvSpPr>
        <p:spPr>
          <a:xfrm>
            <a:off x="6515576" y="5605820"/>
            <a:ext cx="7085648" cy="899636"/>
          </a:xfrm>
          <a:prstGeom prst="roundRect">
            <a:avLst>
              <a:gd name="adj" fmla="val 3193"/>
            </a:avLst>
          </a:prstGeom>
          <a:solidFill>
            <a:srgbClr val="FAD1D1"/>
          </a:solidFill>
          <a:ln/>
        </p:spPr>
      </p:sp>
      <p:sp>
        <p:nvSpPr>
          <p:cNvPr id="13" name="Shape 10"/>
          <p:cNvSpPr/>
          <p:nvPr/>
        </p:nvSpPr>
        <p:spPr>
          <a:xfrm>
            <a:off x="6506051" y="5605820"/>
            <a:ext cx="7104698" cy="899636"/>
          </a:xfrm>
          <a:prstGeom prst="roundRect">
            <a:avLst>
              <a:gd name="adj" fmla="val 3193"/>
            </a:avLst>
          </a:prstGeom>
          <a:solidFill>
            <a:srgbClr val="FAD1D1"/>
          </a:solidFill>
          <a:ln/>
        </p:spPr>
      </p:sp>
      <p:sp>
        <p:nvSpPr>
          <p:cNvPr id="14" name="Text 11"/>
          <p:cNvSpPr/>
          <p:nvPr/>
        </p:nvSpPr>
        <p:spPr>
          <a:xfrm>
            <a:off x="6697504" y="5749409"/>
            <a:ext cx="6721793" cy="612458"/>
          </a:xfrm>
          <a:prstGeom prst="rect">
            <a:avLst/>
          </a:prstGeom>
          <a:noFill/>
          <a:ln/>
        </p:spPr>
        <p:txBody>
          <a:bodyPr wrap="square" lIns="0" tIns="0" rIns="0" bIns="0" rtlCol="0" anchor="t"/>
          <a:lstStyle/>
          <a:p>
            <a:pPr marL="0" indent="0">
              <a:lnSpc>
                <a:spcPts val="2400"/>
              </a:lnSpc>
              <a:buNone/>
            </a:pPr>
            <a:r>
              <a:rPr lang="en-US"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kmeans = KMeans(n_clusters=3)</a:t>
            </a:r>
            <a:r>
              <a:rPr lang="en-US" sz="150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500" dirty="0"/>
          </a:p>
        </p:txBody>
      </p:sp>
      <p:sp>
        <p:nvSpPr>
          <p:cNvPr id="15" name="Text 12"/>
          <p:cNvSpPr/>
          <p:nvPr/>
        </p:nvSpPr>
        <p:spPr>
          <a:xfrm>
            <a:off x="6515576" y="6720840"/>
            <a:ext cx="7085648" cy="612458"/>
          </a:xfrm>
          <a:prstGeom prst="rect">
            <a:avLst/>
          </a:prstGeom>
          <a:noFill/>
          <a:ln/>
        </p:spPr>
        <p:txBody>
          <a:bodyPr wrap="square" lIns="0" tIns="0" rIns="0" bIns="0" rtlCol="0" anchor="t"/>
          <a:lstStyle/>
          <a:p>
            <a:pPr marL="0" indent="0">
              <a:lnSpc>
                <a:spcPts val="2400"/>
              </a:lnSpc>
              <a:buNone/>
            </a:pPr>
            <a:r>
              <a:rPr lang="en-US" sz="1600" dirty="0">
                <a:solidFill>
                  <a:srgbClr val="3B3535"/>
                </a:solidFill>
                <a:latin typeface="Palatino Linotype" panose="02040502050505030304" pitchFamily="18" charset="0"/>
                <a:ea typeface="Roboto Light" pitchFamily="34" charset="-122"/>
                <a:cs typeface="Roboto Light" pitchFamily="34" charset="-120"/>
              </a:rPr>
              <a:t>Use the K-means algorithm to cluster students into distinct groups based on their study habits. Set the number of clusters to 3 to create three distinct groups.</a:t>
            </a:r>
            <a:endParaRPr lang="en-US" sz="1600" dirty="0">
              <a:latin typeface="Palatino Linotype" panose="02040502050505030304" pitchFamily="18" charset="0"/>
            </a:endParaRPr>
          </a:p>
        </p:txBody>
      </p:sp>
      <p:pic>
        <p:nvPicPr>
          <p:cNvPr id="17" name="Picture 16">
            <a:extLst>
              <a:ext uri="{FF2B5EF4-FFF2-40B4-BE49-F238E27FC236}">
                <a16:creationId xmlns:a16="http://schemas.microsoft.com/office/drawing/2014/main" id="{65B3FFCB-818E-DA2F-867B-DEFD28B83E9D}"/>
              </a:ext>
            </a:extLst>
          </p:cNvPr>
          <p:cNvPicPr>
            <a:picLocks noChangeAspect="1"/>
          </p:cNvPicPr>
          <p:nvPr/>
        </p:nvPicPr>
        <p:blipFill>
          <a:blip r:embed="rId4"/>
          <a:stretch>
            <a:fillRect/>
          </a:stretch>
        </p:blipFill>
        <p:spPr>
          <a:xfrm>
            <a:off x="1" y="0"/>
            <a:ext cx="6142195" cy="8229600"/>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AFEE4928-70A5-EC66-EA6A-E83362A7C248}"/>
                  </a:ext>
                </a:extLst>
              </p14:cNvPr>
              <p14:cNvContentPartPr/>
              <p14:nvPr/>
            </p14:nvContentPartPr>
            <p14:xfrm>
              <a:off x="12956918" y="7792683"/>
              <a:ext cx="1573560" cy="336960"/>
            </p14:xfrm>
          </p:contentPart>
        </mc:Choice>
        <mc:Fallback xmlns="">
          <p:pic>
            <p:nvPicPr>
              <p:cNvPr id="19" name="Ink 18">
                <a:extLst>
                  <a:ext uri="{FF2B5EF4-FFF2-40B4-BE49-F238E27FC236}">
                    <a16:creationId xmlns:a16="http://schemas.microsoft.com/office/drawing/2014/main" id="{AFEE4928-70A5-EC66-EA6A-E83362A7C248}"/>
                  </a:ext>
                </a:extLst>
              </p:cNvPr>
              <p:cNvPicPr/>
              <p:nvPr/>
            </p:nvPicPr>
            <p:blipFill>
              <a:blip r:embed="rId6"/>
              <a:stretch>
                <a:fillRect/>
              </a:stretch>
            </p:blipFill>
            <p:spPr>
              <a:xfrm>
                <a:off x="12893918" y="7729683"/>
                <a:ext cx="169920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D4801C5-8B43-5612-9DB2-F5C55D0E0F36}"/>
                  </a:ext>
                </a:extLst>
              </p14:cNvPr>
              <p14:cNvContentPartPr/>
              <p14:nvPr/>
            </p14:nvContentPartPr>
            <p14:xfrm>
              <a:off x="12310964" y="7726083"/>
              <a:ext cx="2264040" cy="403560"/>
            </p14:xfrm>
          </p:contentPart>
        </mc:Choice>
        <mc:Fallback xmlns="">
          <p:pic>
            <p:nvPicPr>
              <p:cNvPr id="20" name="Ink 19">
                <a:extLst>
                  <a:ext uri="{FF2B5EF4-FFF2-40B4-BE49-F238E27FC236}">
                    <a16:creationId xmlns:a16="http://schemas.microsoft.com/office/drawing/2014/main" id="{ED4801C5-8B43-5612-9DB2-F5C55D0E0F36}"/>
                  </a:ext>
                </a:extLst>
              </p:cNvPr>
              <p:cNvPicPr/>
              <p:nvPr/>
            </p:nvPicPr>
            <p:blipFill>
              <a:blip r:embed="rId8"/>
              <a:stretch>
                <a:fillRect/>
              </a:stretch>
            </p:blipFill>
            <p:spPr>
              <a:xfrm>
                <a:off x="12248324" y="7663083"/>
                <a:ext cx="2389680" cy="529200"/>
              </a:xfrm>
              <a:prstGeom prst="rect">
                <a:avLst/>
              </a:prstGeom>
            </p:spPr>
          </p:pic>
        </mc:Fallback>
      </mc:AlternateContent>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582</TotalTime>
  <Words>1113</Words>
  <Application>Microsoft Office PowerPoint</Application>
  <PresentationFormat>Custom</PresentationFormat>
  <Paragraphs>95</Paragraphs>
  <Slides>13</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Perpetua</vt:lpstr>
      <vt:lpstr>Garamond</vt:lpstr>
      <vt:lpstr>Roboto Light</vt:lpstr>
      <vt:lpstr>Roboto Bold</vt:lpstr>
      <vt:lpstr>Consolas Light</vt:lpstr>
      <vt:lpstr>Roboto Medium</vt:lpstr>
      <vt:lpstr>Red Hat Text</vt:lpstr>
      <vt:lpstr>Palatino Linotype</vt:lpstr>
      <vt:lpstr>Arial</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Snehal Teke</cp:lastModifiedBy>
  <cp:revision>3</cp:revision>
  <dcterms:created xsi:type="dcterms:W3CDTF">2025-02-26T06:05:53Z</dcterms:created>
  <dcterms:modified xsi:type="dcterms:W3CDTF">2025-02-26T17:07:02Z</dcterms:modified>
</cp:coreProperties>
</file>